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692" r:id="rId5"/>
  </p:sldMasterIdLst>
  <p:notesMasterIdLst>
    <p:notesMasterId r:id="rId23"/>
  </p:notesMasterIdLst>
  <p:handoutMasterIdLst>
    <p:handoutMasterId r:id="rId24"/>
  </p:handoutMasterIdLst>
  <p:sldIdLst>
    <p:sldId id="256" r:id="rId6"/>
    <p:sldId id="265" r:id="rId7"/>
    <p:sldId id="262" r:id="rId8"/>
    <p:sldId id="266" r:id="rId9"/>
    <p:sldId id="267" r:id="rId10"/>
    <p:sldId id="268" r:id="rId11"/>
    <p:sldId id="269" r:id="rId12"/>
    <p:sldId id="270" r:id="rId13"/>
    <p:sldId id="271" r:id="rId14"/>
    <p:sldId id="272" r:id="rId15"/>
    <p:sldId id="273" r:id="rId16"/>
    <p:sldId id="274" r:id="rId17"/>
    <p:sldId id="275" r:id="rId18"/>
    <p:sldId id="281" r:id="rId19"/>
    <p:sldId id="282" r:id="rId20"/>
    <p:sldId id="283" r:id="rId21"/>
    <p:sldId id="284" r:id="rId22"/>
  </p:sldIdLst>
  <p:sldSz cx="9144000" cy="6858000" type="screen4x3"/>
  <p:notesSz cx="6805613"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D91"/>
    <a:srgbClr val="1C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6FC1A7-ABEC-43E0-BEA2-89D29B753260}" v="135" dt="2020-08-23T11:16:44.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p:scale>
          <a:sx n="50" d="100"/>
          <a:sy n="50" d="100"/>
        </p:scale>
        <p:origin x="1014" y="3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Porter" userId="caeb4aa7-6afb-46a3-a995-19b0c182e2ba" providerId="ADAL" clId="{366FC1A7-ABEC-43E0-BEA2-89D29B753260}"/>
    <pc:docChg chg="undo redo custSel addSld delSld modSld">
      <pc:chgData name="Mr Porter" userId="caeb4aa7-6afb-46a3-a995-19b0c182e2ba" providerId="ADAL" clId="{366FC1A7-ABEC-43E0-BEA2-89D29B753260}" dt="2020-08-23T11:16:58.569" v="1741" actId="20577"/>
      <pc:docMkLst>
        <pc:docMk/>
      </pc:docMkLst>
      <pc:sldChg chg="addSp delSp modSp mod">
        <pc:chgData name="Mr Porter" userId="caeb4aa7-6afb-46a3-a995-19b0c182e2ba" providerId="ADAL" clId="{366FC1A7-ABEC-43E0-BEA2-89D29B753260}" dt="2020-08-23T10:42:30.974" v="243"/>
        <pc:sldMkLst>
          <pc:docMk/>
          <pc:sldMk cId="3606514065" sldId="256"/>
        </pc:sldMkLst>
        <pc:spChg chg="mod">
          <ac:chgData name="Mr Porter" userId="caeb4aa7-6afb-46a3-a995-19b0c182e2ba" providerId="ADAL" clId="{366FC1A7-ABEC-43E0-BEA2-89D29B753260}" dt="2020-08-23T10:39:18.794" v="16" actId="20577"/>
          <ac:spMkLst>
            <pc:docMk/>
            <pc:sldMk cId="3606514065" sldId="256"/>
            <ac:spMk id="3" creationId="{00000000-0000-0000-0000-000000000000}"/>
          </ac:spMkLst>
        </pc:spChg>
        <pc:picChg chg="del">
          <ac:chgData name="Mr Porter" userId="caeb4aa7-6afb-46a3-a995-19b0c182e2ba" providerId="ADAL" clId="{366FC1A7-ABEC-43E0-BEA2-89D29B753260}" dt="2020-08-23T10:39:14.638" v="0" actId="478"/>
          <ac:picMkLst>
            <pc:docMk/>
            <pc:sldMk cId="3606514065" sldId="256"/>
            <ac:picMk id="4" creationId="{00000000-0000-0000-0000-000000000000}"/>
          </ac:picMkLst>
        </pc:picChg>
        <pc:picChg chg="add mod">
          <ac:chgData name="Mr Porter" userId="caeb4aa7-6afb-46a3-a995-19b0c182e2ba" providerId="ADAL" clId="{366FC1A7-ABEC-43E0-BEA2-89D29B753260}" dt="2020-08-23T10:42:30.974" v="243"/>
          <ac:picMkLst>
            <pc:docMk/>
            <pc:sldMk cId="3606514065" sldId="256"/>
            <ac:picMk id="1026" creationId="{52E0A560-DCE0-422C-AB07-4D333F32DEB1}"/>
          </ac:picMkLst>
        </pc:picChg>
      </pc:sldChg>
      <pc:sldChg chg="del">
        <pc:chgData name="Mr Porter" userId="caeb4aa7-6afb-46a3-a995-19b0c182e2ba" providerId="ADAL" clId="{366FC1A7-ABEC-43E0-BEA2-89D29B753260}" dt="2020-08-23T10:40:01.369" v="223" actId="47"/>
        <pc:sldMkLst>
          <pc:docMk/>
          <pc:sldMk cId="2124926539" sldId="258"/>
        </pc:sldMkLst>
      </pc:sldChg>
      <pc:sldChg chg="del">
        <pc:chgData name="Mr Porter" userId="caeb4aa7-6afb-46a3-a995-19b0c182e2ba" providerId="ADAL" clId="{366FC1A7-ABEC-43E0-BEA2-89D29B753260}" dt="2020-08-23T10:40:10.947" v="231" actId="47"/>
        <pc:sldMkLst>
          <pc:docMk/>
          <pc:sldMk cId="3000253610" sldId="260"/>
        </pc:sldMkLst>
      </pc:sldChg>
      <pc:sldChg chg="del">
        <pc:chgData name="Mr Porter" userId="caeb4aa7-6afb-46a3-a995-19b0c182e2ba" providerId="ADAL" clId="{366FC1A7-ABEC-43E0-BEA2-89D29B753260}" dt="2020-08-23T10:40:10.244" v="230" actId="47"/>
        <pc:sldMkLst>
          <pc:docMk/>
          <pc:sldMk cId="1920951925" sldId="261"/>
        </pc:sldMkLst>
      </pc:sldChg>
      <pc:sldChg chg="addSp delSp modSp mod setBg">
        <pc:chgData name="Mr Porter" userId="caeb4aa7-6afb-46a3-a995-19b0c182e2ba" providerId="ADAL" clId="{366FC1A7-ABEC-43E0-BEA2-89D29B753260}" dt="2020-08-23T10:47:38.332" v="359" actId="18131"/>
        <pc:sldMkLst>
          <pc:docMk/>
          <pc:sldMk cId="3389500544" sldId="262"/>
        </pc:sldMkLst>
        <pc:spChg chg="mod">
          <ac:chgData name="Mr Porter" userId="caeb4aa7-6afb-46a3-a995-19b0c182e2ba" providerId="ADAL" clId="{366FC1A7-ABEC-43E0-BEA2-89D29B753260}" dt="2020-08-23T10:46:08.944" v="314" actId="26606"/>
          <ac:spMkLst>
            <pc:docMk/>
            <pc:sldMk cId="3389500544" sldId="262"/>
            <ac:spMk id="2" creationId="{00000000-0000-0000-0000-000000000000}"/>
          </ac:spMkLst>
        </pc:spChg>
        <pc:spChg chg="mod">
          <ac:chgData name="Mr Porter" userId="caeb4aa7-6afb-46a3-a995-19b0c182e2ba" providerId="ADAL" clId="{366FC1A7-ABEC-43E0-BEA2-89D29B753260}" dt="2020-08-23T10:46:08.944" v="314" actId="26606"/>
          <ac:spMkLst>
            <pc:docMk/>
            <pc:sldMk cId="3389500544" sldId="262"/>
            <ac:spMk id="4" creationId="{00000000-0000-0000-0000-000000000000}"/>
          </ac:spMkLst>
        </pc:spChg>
        <pc:spChg chg="add del">
          <ac:chgData name="Mr Porter" userId="caeb4aa7-6afb-46a3-a995-19b0c182e2ba" providerId="ADAL" clId="{366FC1A7-ABEC-43E0-BEA2-89D29B753260}" dt="2020-08-23T10:46:08.944" v="314" actId="26606"/>
          <ac:spMkLst>
            <pc:docMk/>
            <pc:sldMk cId="3389500544" sldId="262"/>
            <ac:spMk id="71" creationId="{4FAE1107-CEC3-4041-8BAA-CDB6F6759B35}"/>
          </ac:spMkLst>
        </pc:spChg>
        <pc:spChg chg="add del">
          <ac:chgData name="Mr Porter" userId="caeb4aa7-6afb-46a3-a995-19b0c182e2ba" providerId="ADAL" clId="{366FC1A7-ABEC-43E0-BEA2-89D29B753260}" dt="2020-08-23T10:44:33.029" v="293" actId="26606"/>
          <ac:spMkLst>
            <pc:docMk/>
            <pc:sldMk cId="3389500544" sldId="262"/>
            <ac:spMk id="135" creationId="{6109556B-EAE9-4435-B409-0519F2CBDB14}"/>
          </ac:spMkLst>
        </pc:spChg>
        <pc:spChg chg="add del">
          <ac:chgData name="Mr Porter" userId="caeb4aa7-6afb-46a3-a995-19b0c182e2ba" providerId="ADAL" clId="{366FC1A7-ABEC-43E0-BEA2-89D29B753260}" dt="2020-08-23T10:45:32.991" v="305" actId="26606"/>
          <ac:spMkLst>
            <pc:docMk/>
            <pc:sldMk cId="3389500544" sldId="262"/>
            <ac:spMk id="2052" creationId="{6109556B-EAE9-4435-B409-0519F2CBDB14}"/>
          </ac:spMkLst>
        </pc:spChg>
        <pc:spChg chg="add del">
          <ac:chgData name="Mr Porter" userId="caeb4aa7-6afb-46a3-a995-19b0c182e2ba" providerId="ADAL" clId="{366FC1A7-ABEC-43E0-BEA2-89D29B753260}" dt="2020-08-23T10:46:08.944" v="314" actId="26606"/>
          <ac:spMkLst>
            <pc:docMk/>
            <pc:sldMk cId="3389500544" sldId="262"/>
            <ac:spMk id="2054" creationId="{81AEB8A9-B768-4E30-BA55-D919E6687343}"/>
          </ac:spMkLst>
        </pc:spChg>
        <pc:picChg chg="del">
          <ac:chgData name="Mr Porter" userId="caeb4aa7-6afb-46a3-a995-19b0c182e2ba" providerId="ADAL" clId="{366FC1A7-ABEC-43E0-BEA2-89D29B753260}" dt="2020-08-23T10:40:04.838" v="226" actId="478"/>
          <ac:picMkLst>
            <pc:docMk/>
            <pc:sldMk cId="3389500544" sldId="262"/>
            <ac:picMk id="1026" creationId="{EDD9BF8E-1ED6-4423-B758-BC2EAFF8F8CD}"/>
          </ac:picMkLst>
        </pc:picChg>
        <pc:picChg chg="add mod">
          <ac:chgData name="Mr Porter" userId="caeb4aa7-6afb-46a3-a995-19b0c182e2ba" providerId="ADAL" clId="{366FC1A7-ABEC-43E0-BEA2-89D29B753260}" dt="2020-08-23T10:47:38.332" v="359" actId="18131"/>
          <ac:picMkLst>
            <pc:docMk/>
            <pc:sldMk cId="3389500544" sldId="262"/>
            <ac:picMk id="2050" creationId="{341D95D9-C3CD-4E8F-AB7E-7B01C76AC54A}"/>
          </ac:picMkLst>
        </pc:picChg>
        <pc:cxnChg chg="add del">
          <ac:chgData name="Mr Porter" userId="caeb4aa7-6afb-46a3-a995-19b0c182e2ba" providerId="ADAL" clId="{366FC1A7-ABEC-43E0-BEA2-89D29B753260}" dt="2020-08-23T10:46:08.944" v="314" actId="26606"/>
          <ac:cxnSpMkLst>
            <pc:docMk/>
            <pc:sldMk cId="3389500544" sldId="262"/>
            <ac:cxnSpMk id="73" creationId="{1AEA88FB-F5DD-45CE-AAE1-7B33D0ABDD25}"/>
          </ac:cxnSpMkLst>
        </pc:cxnChg>
        <pc:cxnChg chg="add del">
          <ac:chgData name="Mr Porter" userId="caeb4aa7-6afb-46a3-a995-19b0c182e2ba" providerId="ADAL" clId="{366FC1A7-ABEC-43E0-BEA2-89D29B753260}" dt="2020-08-23T10:44:33.029" v="293" actId="26606"/>
          <ac:cxnSpMkLst>
            <pc:docMk/>
            <pc:sldMk cId="3389500544" sldId="262"/>
            <ac:cxnSpMk id="137" creationId="{5814CCBE-423E-41B2-A9F3-82679F490EF4}"/>
          </ac:cxnSpMkLst>
        </pc:cxnChg>
        <pc:cxnChg chg="add del">
          <ac:chgData name="Mr Porter" userId="caeb4aa7-6afb-46a3-a995-19b0c182e2ba" providerId="ADAL" clId="{366FC1A7-ABEC-43E0-BEA2-89D29B753260}" dt="2020-08-23T10:45:32.991" v="305" actId="26606"/>
          <ac:cxnSpMkLst>
            <pc:docMk/>
            <pc:sldMk cId="3389500544" sldId="262"/>
            <ac:cxnSpMk id="2053" creationId="{5814CCBE-423E-41B2-A9F3-82679F490EF4}"/>
          </ac:cxnSpMkLst>
        </pc:cxnChg>
      </pc:sldChg>
      <pc:sldChg chg="del">
        <pc:chgData name="Mr Porter" userId="caeb4aa7-6afb-46a3-a995-19b0c182e2ba" providerId="ADAL" clId="{366FC1A7-ABEC-43E0-BEA2-89D29B753260}" dt="2020-08-23T10:40:03.728" v="225" actId="47"/>
        <pc:sldMkLst>
          <pc:docMk/>
          <pc:sldMk cId="4138916348" sldId="263"/>
        </pc:sldMkLst>
      </pc:sldChg>
      <pc:sldChg chg="del">
        <pc:chgData name="Mr Porter" userId="caeb4aa7-6afb-46a3-a995-19b0c182e2ba" providerId="ADAL" clId="{366FC1A7-ABEC-43E0-BEA2-89D29B753260}" dt="2020-08-23T10:40:03.010" v="224" actId="47"/>
        <pc:sldMkLst>
          <pc:docMk/>
          <pc:sldMk cId="2352776775" sldId="264"/>
        </pc:sldMkLst>
      </pc:sldChg>
      <pc:sldChg chg="modSp mod">
        <pc:chgData name="Mr Porter" userId="caeb4aa7-6afb-46a3-a995-19b0c182e2ba" providerId="ADAL" clId="{366FC1A7-ABEC-43E0-BEA2-89D29B753260}" dt="2020-08-23T10:39:58.416" v="222" actId="20577"/>
        <pc:sldMkLst>
          <pc:docMk/>
          <pc:sldMk cId="1086408598" sldId="265"/>
        </pc:sldMkLst>
        <pc:spChg chg="mod">
          <ac:chgData name="Mr Porter" userId="caeb4aa7-6afb-46a3-a995-19b0c182e2ba" providerId="ADAL" clId="{366FC1A7-ABEC-43E0-BEA2-89D29B753260}" dt="2020-08-23T10:39:58.416" v="222" actId="20577"/>
          <ac:spMkLst>
            <pc:docMk/>
            <pc:sldMk cId="1086408598" sldId="265"/>
            <ac:spMk id="2" creationId="{00000000-0000-0000-0000-000000000000}"/>
          </ac:spMkLst>
        </pc:spChg>
      </pc:sldChg>
      <pc:sldChg chg="modSp add mod">
        <pc:chgData name="Mr Porter" userId="caeb4aa7-6afb-46a3-a995-19b0c182e2ba" providerId="ADAL" clId="{366FC1A7-ABEC-43E0-BEA2-89D29B753260}" dt="2020-08-23T10:47:01.170" v="352" actId="20577"/>
        <pc:sldMkLst>
          <pc:docMk/>
          <pc:sldMk cId="4185204530" sldId="266"/>
        </pc:sldMkLst>
        <pc:spChg chg="mod">
          <ac:chgData name="Mr Porter" userId="caeb4aa7-6afb-46a3-a995-19b0c182e2ba" providerId="ADAL" clId="{366FC1A7-ABEC-43E0-BEA2-89D29B753260}" dt="2020-08-23T10:47:01.170" v="352" actId="20577"/>
          <ac:spMkLst>
            <pc:docMk/>
            <pc:sldMk cId="4185204530" sldId="266"/>
            <ac:spMk id="2" creationId="{00000000-0000-0000-0000-000000000000}"/>
          </ac:spMkLst>
        </pc:spChg>
        <pc:spChg chg="mod">
          <ac:chgData name="Mr Porter" userId="caeb4aa7-6afb-46a3-a995-19b0c182e2ba" providerId="ADAL" clId="{366FC1A7-ABEC-43E0-BEA2-89D29B753260}" dt="2020-08-23T10:46:45.565" v="347" actId="207"/>
          <ac:spMkLst>
            <pc:docMk/>
            <pc:sldMk cId="4185204530" sldId="266"/>
            <ac:spMk id="4" creationId="{00000000-0000-0000-0000-000000000000}"/>
          </ac:spMkLst>
        </pc:spChg>
      </pc:sldChg>
      <pc:sldChg chg="addSp modSp add mod">
        <pc:chgData name="Mr Porter" userId="caeb4aa7-6afb-46a3-a995-19b0c182e2ba" providerId="ADAL" clId="{366FC1A7-ABEC-43E0-BEA2-89D29B753260}" dt="2020-08-23T10:50:04.070" v="515" actId="20577"/>
        <pc:sldMkLst>
          <pc:docMk/>
          <pc:sldMk cId="3176927581" sldId="267"/>
        </pc:sldMkLst>
        <pc:spChg chg="mod">
          <ac:chgData name="Mr Porter" userId="caeb4aa7-6afb-46a3-a995-19b0c182e2ba" providerId="ADAL" clId="{366FC1A7-ABEC-43E0-BEA2-89D29B753260}" dt="2020-08-23T10:50:04.070" v="515" actId="20577"/>
          <ac:spMkLst>
            <pc:docMk/>
            <pc:sldMk cId="3176927581" sldId="267"/>
            <ac:spMk id="2" creationId="{00000000-0000-0000-0000-000000000000}"/>
          </ac:spMkLst>
        </pc:spChg>
        <pc:spChg chg="mod">
          <ac:chgData name="Mr Porter" userId="caeb4aa7-6afb-46a3-a995-19b0c182e2ba" providerId="ADAL" clId="{366FC1A7-ABEC-43E0-BEA2-89D29B753260}" dt="2020-08-23T10:47:53.694" v="368" actId="20577"/>
          <ac:spMkLst>
            <pc:docMk/>
            <pc:sldMk cId="3176927581" sldId="267"/>
            <ac:spMk id="4" creationId="{00000000-0000-0000-0000-000000000000}"/>
          </ac:spMkLst>
        </pc:spChg>
        <pc:picChg chg="add mod">
          <ac:chgData name="Mr Porter" userId="caeb4aa7-6afb-46a3-a995-19b0c182e2ba" providerId="ADAL" clId="{366FC1A7-ABEC-43E0-BEA2-89D29B753260}" dt="2020-08-23T10:49:23.908" v="378" actId="1076"/>
          <ac:picMkLst>
            <pc:docMk/>
            <pc:sldMk cId="3176927581" sldId="267"/>
            <ac:picMk id="3074" creationId="{E30711CB-9683-4FBF-8438-9967B9CF0F0C}"/>
          </ac:picMkLst>
        </pc:picChg>
      </pc:sldChg>
      <pc:sldChg chg="addSp modSp add mod">
        <pc:chgData name="Mr Porter" userId="caeb4aa7-6afb-46a3-a995-19b0c182e2ba" providerId="ADAL" clId="{366FC1A7-ABEC-43E0-BEA2-89D29B753260}" dt="2020-08-23T10:51:30.174" v="573" actId="14100"/>
        <pc:sldMkLst>
          <pc:docMk/>
          <pc:sldMk cId="1815665733" sldId="268"/>
        </pc:sldMkLst>
        <pc:spChg chg="mod">
          <ac:chgData name="Mr Porter" userId="caeb4aa7-6afb-46a3-a995-19b0c182e2ba" providerId="ADAL" clId="{366FC1A7-ABEC-43E0-BEA2-89D29B753260}" dt="2020-08-23T10:50:44.773" v="569" actId="113"/>
          <ac:spMkLst>
            <pc:docMk/>
            <pc:sldMk cId="1815665733" sldId="268"/>
            <ac:spMk id="2" creationId="{00000000-0000-0000-0000-000000000000}"/>
          </ac:spMkLst>
        </pc:spChg>
        <pc:spChg chg="mod">
          <ac:chgData name="Mr Porter" userId="caeb4aa7-6afb-46a3-a995-19b0c182e2ba" providerId="ADAL" clId="{366FC1A7-ABEC-43E0-BEA2-89D29B753260}" dt="2020-08-23T10:50:21.225" v="559" actId="20577"/>
          <ac:spMkLst>
            <pc:docMk/>
            <pc:sldMk cId="1815665733" sldId="268"/>
            <ac:spMk id="4" creationId="{00000000-0000-0000-0000-000000000000}"/>
          </ac:spMkLst>
        </pc:spChg>
        <pc:picChg chg="add mod">
          <ac:chgData name="Mr Porter" userId="caeb4aa7-6afb-46a3-a995-19b0c182e2ba" providerId="ADAL" clId="{366FC1A7-ABEC-43E0-BEA2-89D29B753260}" dt="2020-08-23T10:51:30.174" v="573" actId="14100"/>
          <ac:picMkLst>
            <pc:docMk/>
            <pc:sldMk cId="1815665733" sldId="268"/>
            <ac:picMk id="4098" creationId="{CB921423-9E3A-4AAF-8260-62D5579029BA}"/>
          </ac:picMkLst>
        </pc:picChg>
      </pc:sldChg>
      <pc:sldChg chg="addSp modSp add mod modAnim">
        <pc:chgData name="Mr Porter" userId="caeb4aa7-6afb-46a3-a995-19b0c182e2ba" providerId="ADAL" clId="{366FC1A7-ABEC-43E0-BEA2-89D29B753260}" dt="2020-08-23T10:57:16.163" v="808"/>
        <pc:sldMkLst>
          <pc:docMk/>
          <pc:sldMk cId="2651802617" sldId="269"/>
        </pc:sldMkLst>
        <pc:spChg chg="mod">
          <ac:chgData name="Mr Porter" userId="caeb4aa7-6afb-46a3-a995-19b0c182e2ba" providerId="ADAL" clId="{366FC1A7-ABEC-43E0-BEA2-89D29B753260}" dt="2020-08-23T10:57:12.033" v="807" actId="403"/>
          <ac:spMkLst>
            <pc:docMk/>
            <pc:sldMk cId="2651802617" sldId="269"/>
            <ac:spMk id="2" creationId="{00000000-0000-0000-0000-000000000000}"/>
          </ac:spMkLst>
        </pc:spChg>
        <pc:spChg chg="mod">
          <ac:chgData name="Mr Porter" userId="caeb4aa7-6afb-46a3-a995-19b0c182e2ba" providerId="ADAL" clId="{366FC1A7-ABEC-43E0-BEA2-89D29B753260}" dt="2020-08-23T10:51:43.303" v="582" actId="20577"/>
          <ac:spMkLst>
            <pc:docMk/>
            <pc:sldMk cId="2651802617" sldId="269"/>
            <ac:spMk id="4" creationId="{00000000-0000-0000-0000-000000000000}"/>
          </ac:spMkLst>
        </pc:spChg>
        <pc:picChg chg="add mod">
          <ac:chgData name="Mr Porter" userId="caeb4aa7-6afb-46a3-a995-19b0c182e2ba" providerId="ADAL" clId="{366FC1A7-ABEC-43E0-BEA2-89D29B753260}" dt="2020-08-23T10:53:49.130" v="714" actId="14100"/>
          <ac:picMkLst>
            <pc:docMk/>
            <pc:sldMk cId="2651802617" sldId="269"/>
            <ac:picMk id="5122" creationId="{230D7CFD-0C36-43CA-A6D9-148519B782F6}"/>
          </ac:picMkLst>
        </pc:picChg>
      </pc:sldChg>
      <pc:sldChg chg="addSp modSp add mod">
        <pc:chgData name="Mr Porter" userId="caeb4aa7-6afb-46a3-a995-19b0c182e2ba" providerId="ADAL" clId="{366FC1A7-ABEC-43E0-BEA2-89D29B753260}" dt="2020-08-23T10:54:54.167" v="752" actId="14100"/>
        <pc:sldMkLst>
          <pc:docMk/>
          <pc:sldMk cId="3675072080" sldId="270"/>
        </pc:sldMkLst>
        <pc:spChg chg="mod">
          <ac:chgData name="Mr Porter" userId="caeb4aa7-6afb-46a3-a995-19b0c182e2ba" providerId="ADAL" clId="{366FC1A7-ABEC-43E0-BEA2-89D29B753260}" dt="2020-08-23T10:54:10.761" v="742" actId="403"/>
          <ac:spMkLst>
            <pc:docMk/>
            <pc:sldMk cId="3675072080" sldId="270"/>
            <ac:spMk id="2" creationId="{00000000-0000-0000-0000-000000000000}"/>
          </ac:spMkLst>
        </pc:spChg>
        <pc:spChg chg="mod">
          <ac:chgData name="Mr Porter" userId="caeb4aa7-6afb-46a3-a995-19b0c182e2ba" providerId="ADAL" clId="{366FC1A7-ABEC-43E0-BEA2-89D29B753260}" dt="2020-08-23T10:53:58.629" v="738" actId="20577"/>
          <ac:spMkLst>
            <pc:docMk/>
            <pc:sldMk cId="3675072080" sldId="270"/>
            <ac:spMk id="4" creationId="{00000000-0000-0000-0000-000000000000}"/>
          </ac:spMkLst>
        </pc:spChg>
        <pc:picChg chg="add mod">
          <ac:chgData name="Mr Porter" userId="caeb4aa7-6afb-46a3-a995-19b0c182e2ba" providerId="ADAL" clId="{366FC1A7-ABEC-43E0-BEA2-89D29B753260}" dt="2020-08-23T10:54:54.167" v="752" actId="14100"/>
          <ac:picMkLst>
            <pc:docMk/>
            <pc:sldMk cId="3675072080" sldId="270"/>
            <ac:picMk id="6146" creationId="{1DCC6567-7410-4F3A-BB44-024989BEBAAE}"/>
          </ac:picMkLst>
        </pc:picChg>
      </pc:sldChg>
      <pc:sldChg chg="addSp modSp add mod">
        <pc:chgData name="Mr Porter" userId="caeb4aa7-6afb-46a3-a995-19b0c182e2ba" providerId="ADAL" clId="{366FC1A7-ABEC-43E0-BEA2-89D29B753260}" dt="2020-08-23T10:55:41.395" v="771" actId="14100"/>
        <pc:sldMkLst>
          <pc:docMk/>
          <pc:sldMk cId="3479119350" sldId="271"/>
        </pc:sldMkLst>
        <pc:spChg chg="mod">
          <ac:chgData name="Mr Porter" userId="caeb4aa7-6afb-46a3-a995-19b0c182e2ba" providerId="ADAL" clId="{366FC1A7-ABEC-43E0-BEA2-89D29B753260}" dt="2020-08-23T10:55:13.273" v="767" actId="403"/>
          <ac:spMkLst>
            <pc:docMk/>
            <pc:sldMk cId="3479119350" sldId="271"/>
            <ac:spMk id="2" creationId="{00000000-0000-0000-0000-000000000000}"/>
          </ac:spMkLst>
        </pc:spChg>
        <pc:spChg chg="mod">
          <ac:chgData name="Mr Porter" userId="caeb4aa7-6afb-46a3-a995-19b0c182e2ba" providerId="ADAL" clId="{366FC1A7-ABEC-43E0-BEA2-89D29B753260}" dt="2020-08-23T10:55:03.064" v="763" actId="20577"/>
          <ac:spMkLst>
            <pc:docMk/>
            <pc:sldMk cId="3479119350" sldId="271"/>
            <ac:spMk id="4" creationId="{00000000-0000-0000-0000-000000000000}"/>
          </ac:spMkLst>
        </pc:spChg>
        <pc:picChg chg="add mod">
          <ac:chgData name="Mr Porter" userId="caeb4aa7-6afb-46a3-a995-19b0c182e2ba" providerId="ADAL" clId="{366FC1A7-ABEC-43E0-BEA2-89D29B753260}" dt="2020-08-23T10:55:41.395" v="771" actId="14100"/>
          <ac:picMkLst>
            <pc:docMk/>
            <pc:sldMk cId="3479119350" sldId="271"/>
            <ac:picMk id="7170" creationId="{43CBE429-BF69-4049-8F18-BBEC2869A4E1}"/>
          </ac:picMkLst>
        </pc:picChg>
      </pc:sldChg>
      <pc:sldChg chg="addSp modSp add mod">
        <pc:chgData name="Mr Porter" userId="caeb4aa7-6afb-46a3-a995-19b0c182e2ba" providerId="ADAL" clId="{366FC1A7-ABEC-43E0-BEA2-89D29B753260}" dt="2020-08-23T10:56:44.997" v="795" actId="14100"/>
        <pc:sldMkLst>
          <pc:docMk/>
          <pc:sldMk cId="1491137677" sldId="272"/>
        </pc:sldMkLst>
        <pc:spChg chg="mod">
          <ac:chgData name="Mr Porter" userId="caeb4aa7-6afb-46a3-a995-19b0c182e2ba" providerId="ADAL" clId="{366FC1A7-ABEC-43E0-BEA2-89D29B753260}" dt="2020-08-23T10:56:06.878" v="790" actId="27636"/>
          <ac:spMkLst>
            <pc:docMk/>
            <pc:sldMk cId="1491137677" sldId="272"/>
            <ac:spMk id="2" creationId="{00000000-0000-0000-0000-000000000000}"/>
          </ac:spMkLst>
        </pc:spChg>
        <pc:spChg chg="mod">
          <ac:chgData name="Mr Porter" userId="caeb4aa7-6afb-46a3-a995-19b0c182e2ba" providerId="ADAL" clId="{366FC1A7-ABEC-43E0-BEA2-89D29B753260}" dt="2020-08-23T10:55:56.425" v="783" actId="20577"/>
          <ac:spMkLst>
            <pc:docMk/>
            <pc:sldMk cId="1491137677" sldId="272"/>
            <ac:spMk id="4" creationId="{00000000-0000-0000-0000-000000000000}"/>
          </ac:spMkLst>
        </pc:spChg>
        <pc:picChg chg="add mod">
          <ac:chgData name="Mr Porter" userId="caeb4aa7-6afb-46a3-a995-19b0c182e2ba" providerId="ADAL" clId="{366FC1A7-ABEC-43E0-BEA2-89D29B753260}" dt="2020-08-23T10:56:44.997" v="795" actId="14100"/>
          <ac:picMkLst>
            <pc:docMk/>
            <pc:sldMk cId="1491137677" sldId="272"/>
            <ac:picMk id="8194" creationId="{5FCFB228-B891-4858-95D9-AFB83B0DE6A5}"/>
          </ac:picMkLst>
        </pc:picChg>
      </pc:sldChg>
      <pc:sldChg chg="addSp modSp add mod modAnim">
        <pc:chgData name="Mr Porter" userId="caeb4aa7-6afb-46a3-a995-19b0c182e2ba" providerId="ADAL" clId="{366FC1A7-ABEC-43E0-BEA2-89D29B753260}" dt="2020-08-23T10:59:15.801" v="949"/>
        <pc:sldMkLst>
          <pc:docMk/>
          <pc:sldMk cId="2552166137" sldId="273"/>
        </pc:sldMkLst>
        <pc:spChg chg="mod">
          <ac:chgData name="Mr Porter" userId="caeb4aa7-6afb-46a3-a995-19b0c182e2ba" providerId="ADAL" clId="{366FC1A7-ABEC-43E0-BEA2-89D29B753260}" dt="2020-08-23T10:59:10.324" v="948" actId="20577"/>
          <ac:spMkLst>
            <pc:docMk/>
            <pc:sldMk cId="2552166137" sldId="273"/>
            <ac:spMk id="2" creationId="{00000000-0000-0000-0000-000000000000}"/>
          </ac:spMkLst>
        </pc:spChg>
        <pc:spChg chg="mod">
          <ac:chgData name="Mr Porter" userId="caeb4aa7-6afb-46a3-a995-19b0c182e2ba" providerId="ADAL" clId="{366FC1A7-ABEC-43E0-BEA2-89D29B753260}" dt="2020-08-23T10:56:57.700" v="804" actId="20577"/>
          <ac:spMkLst>
            <pc:docMk/>
            <pc:sldMk cId="2552166137" sldId="273"/>
            <ac:spMk id="4" creationId="{00000000-0000-0000-0000-000000000000}"/>
          </ac:spMkLst>
        </pc:spChg>
        <pc:picChg chg="add mod">
          <ac:chgData name="Mr Porter" userId="caeb4aa7-6afb-46a3-a995-19b0c182e2ba" providerId="ADAL" clId="{366FC1A7-ABEC-43E0-BEA2-89D29B753260}" dt="2020-08-23T10:57:41.763" v="811" actId="14100"/>
          <ac:picMkLst>
            <pc:docMk/>
            <pc:sldMk cId="2552166137" sldId="273"/>
            <ac:picMk id="9218" creationId="{66108B66-EB5E-49BE-B4F0-9121EEC5009B}"/>
          </ac:picMkLst>
        </pc:picChg>
      </pc:sldChg>
      <pc:sldChg chg="addSp modSp add mod">
        <pc:chgData name="Mr Porter" userId="caeb4aa7-6afb-46a3-a995-19b0c182e2ba" providerId="ADAL" clId="{366FC1A7-ABEC-43E0-BEA2-89D29B753260}" dt="2020-08-23T10:59:44.533" v="967" actId="1076"/>
        <pc:sldMkLst>
          <pc:docMk/>
          <pc:sldMk cId="2547974522" sldId="274"/>
        </pc:sldMkLst>
        <pc:spChg chg="mod">
          <ac:chgData name="Mr Porter" userId="caeb4aa7-6afb-46a3-a995-19b0c182e2ba" providerId="ADAL" clId="{366FC1A7-ABEC-43E0-BEA2-89D29B753260}" dt="2020-08-23T10:59:36.305" v="964" actId="403"/>
          <ac:spMkLst>
            <pc:docMk/>
            <pc:sldMk cId="2547974522" sldId="274"/>
            <ac:spMk id="2" creationId="{00000000-0000-0000-0000-000000000000}"/>
          </ac:spMkLst>
        </pc:spChg>
        <pc:spChg chg="mod">
          <ac:chgData name="Mr Porter" userId="caeb4aa7-6afb-46a3-a995-19b0c182e2ba" providerId="ADAL" clId="{366FC1A7-ABEC-43E0-BEA2-89D29B753260}" dt="2020-08-23T10:59:24.442" v="960" actId="20577"/>
          <ac:spMkLst>
            <pc:docMk/>
            <pc:sldMk cId="2547974522" sldId="274"/>
            <ac:spMk id="4" creationId="{00000000-0000-0000-0000-000000000000}"/>
          </ac:spMkLst>
        </pc:spChg>
        <pc:picChg chg="add mod">
          <ac:chgData name="Mr Porter" userId="caeb4aa7-6afb-46a3-a995-19b0c182e2ba" providerId="ADAL" clId="{366FC1A7-ABEC-43E0-BEA2-89D29B753260}" dt="2020-08-23T10:59:44.533" v="967" actId="1076"/>
          <ac:picMkLst>
            <pc:docMk/>
            <pc:sldMk cId="2547974522" sldId="274"/>
            <ac:picMk id="3" creationId="{56FDF9CC-E9F1-41DD-BC6E-645B05B90E32}"/>
          </ac:picMkLst>
        </pc:picChg>
      </pc:sldChg>
      <pc:sldChg chg="addSp modSp add mod">
        <pc:chgData name="Mr Porter" userId="caeb4aa7-6afb-46a3-a995-19b0c182e2ba" providerId="ADAL" clId="{366FC1A7-ABEC-43E0-BEA2-89D29B753260}" dt="2020-08-23T11:00:39.801" v="987" actId="1076"/>
        <pc:sldMkLst>
          <pc:docMk/>
          <pc:sldMk cId="2218437139" sldId="275"/>
        </pc:sldMkLst>
        <pc:spChg chg="mod">
          <ac:chgData name="Mr Porter" userId="caeb4aa7-6afb-46a3-a995-19b0c182e2ba" providerId="ADAL" clId="{366FC1A7-ABEC-43E0-BEA2-89D29B753260}" dt="2020-08-23T11:00:05.307" v="984" actId="403"/>
          <ac:spMkLst>
            <pc:docMk/>
            <pc:sldMk cId="2218437139" sldId="275"/>
            <ac:spMk id="2" creationId="{00000000-0000-0000-0000-000000000000}"/>
          </ac:spMkLst>
        </pc:spChg>
        <pc:spChg chg="mod">
          <ac:chgData name="Mr Porter" userId="caeb4aa7-6afb-46a3-a995-19b0c182e2ba" providerId="ADAL" clId="{366FC1A7-ABEC-43E0-BEA2-89D29B753260}" dt="2020-08-23T10:59:54.880" v="978" actId="20577"/>
          <ac:spMkLst>
            <pc:docMk/>
            <pc:sldMk cId="2218437139" sldId="275"/>
            <ac:spMk id="4" creationId="{00000000-0000-0000-0000-000000000000}"/>
          </ac:spMkLst>
        </pc:spChg>
        <pc:picChg chg="add mod">
          <ac:chgData name="Mr Porter" userId="caeb4aa7-6afb-46a3-a995-19b0c182e2ba" providerId="ADAL" clId="{366FC1A7-ABEC-43E0-BEA2-89D29B753260}" dt="2020-08-23T11:00:39.801" v="987" actId="1076"/>
          <ac:picMkLst>
            <pc:docMk/>
            <pc:sldMk cId="2218437139" sldId="275"/>
            <ac:picMk id="10242" creationId="{2BFF11AD-9D21-44A0-8AC9-A0571F50BF88}"/>
          </ac:picMkLst>
        </pc:picChg>
      </pc:sldChg>
      <pc:sldChg chg="addSp modSp add mod">
        <pc:chgData name="Mr Porter" userId="caeb4aa7-6afb-46a3-a995-19b0c182e2ba" providerId="ADAL" clId="{366FC1A7-ABEC-43E0-BEA2-89D29B753260}" dt="2020-08-23T11:01:49.907" v="1018" actId="1076"/>
        <pc:sldMkLst>
          <pc:docMk/>
          <pc:sldMk cId="459930118" sldId="276"/>
        </pc:sldMkLst>
        <pc:spChg chg="mod">
          <ac:chgData name="Mr Porter" userId="caeb4aa7-6afb-46a3-a995-19b0c182e2ba" providerId="ADAL" clId="{366FC1A7-ABEC-43E0-BEA2-89D29B753260}" dt="2020-08-23T11:01:06.777" v="1009"/>
          <ac:spMkLst>
            <pc:docMk/>
            <pc:sldMk cId="459930118" sldId="276"/>
            <ac:spMk id="2" creationId="{00000000-0000-0000-0000-000000000000}"/>
          </ac:spMkLst>
        </pc:spChg>
        <pc:spChg chg="mod">
          <ac:chgData name="Mr Porter" userId="caeb4aa7-6afb-46a3-a995-19b0c182e2ba" providerId="ADAL" clId="{366FC1A7-ABEC-43E0-BEA2-89D29B753260}" dt="2020-08-23T11:00:59.575" v="1008" actId="404"/>
          <ac:spMkLst>
            <pc:docMk/>
            <pc:sldMk cId="459930118" sldId="276"/>
            <ac:spMk id="4" creationId="{00000000-0000-0000-0000-000000000000}"/>
          </ac:spMkLst>
        </pc:spChg>
        <pc:picChg chg="add mod">
          <ac:chgData name="Mr Porter" userId="caeb4aa7-6afb-46a3-a995-19b0c182e2ba" providerId="ADAL" clId="{366FC1A7-ABEC-43E0-BEA2-89D29B753260}" dt="2020-08-23T11:01:49.907" v="1018" actId="1076"/>
          <ac:picMkLst>
            <pc:docMk/>
            <pc:sldMk cId="459930118" sldId="276"/>
            <ac:picMk id="11266" creationId="{1682E6C3-14FC-40A2-B611-2D38FDE9F959}"/>
          </ac:picMkLst>
        </pc:picChg>
      </pc:sldChg>
      <pc:sldChg chg="addSp modSp add mod">
        <pc:chgData name="Mr Porter" userId="caeb4aa7-6afb-46a3-a995-19b0c182e2ba" providerId="ADAL" clId="{366FC1A7-ABEC-43E0-BEA2-89D29B753260}" dt="2020-08-23T11:05:35.878" v="1412" actId="1076"/>
        <pc:sldMkLst>
          <pc:docMk/>
          <pc:sldMk cId="1139307453" sldId="277"/>
        </pc:sldMkLst>
        <pc:spChg chg="mod">
          <ac:chgData name="Mr Porter" userId="caeb4aa7-6afb-46a3-a995-19b0c182e2ba" providerId="ADAL" clId="{366FC1A7-ABEC-43E0-BEA2-89D29B753260}" dt="2020-08-23T11:05:13.983" v="1407" actId="20577"/>
          <ac:spMkLst>
            <pc:docMk/>
            <pc:sldMk cId="1139307453" sldId="277"/>
            <ac:spMk id="2" creationId="{00000000-0000-0000-0000-000000000000}"/>
          </ac:spMkLst>
        </pc:spChg>
        <pc:spChg chg="mod">
          <ac:chgData name="Mr Porter" userId="caeb4aa7-6afb-46a3-a995-19b0c182e2ba" providerId="ADAL" clId="{366FC1A7-ABEC-43E0-BEA2-89D29B753260}" dt="2020-08-23T11:03:11.571" v="1026" actId="404"/>
          <ac:spMkLst>
            <pc:docMk/>
            <pc:sldMk cId="1139307453" sldId="277"/>
            <ac:spMk id="4" creationId="{00000000-0000-0000-0000-000000000000}"/>
          </ac:spMkLst>
        </pc:spChg>
        <pc:picChg chg="add mod">
          <ac:chgData name="Mr Porter" userId="caeb4aa7-6afb-46a3-a995-19b0c182e2ba" providerId="ADAL" clId="{366FC1A7-ABEC-43E0-BEA2-89D29B753260}" dt="2020-08-23T11:05:35.878" v="1412" actId="1076"/>
          <ac:picMkLst>
            <pc:docMk/>
            <pc:sldMk cId="1139307453" sldId="277"/>
            <ac:picMk id="12290" creationId="{BBE5B5E6-4D2E-406D-B769-5C0D645B0AEC}"/>
          </ac:picMkLst>
        </pc:picChg>
      </pc:sldChg>
      <pc:sldChg chg="addSp delSp modSp add mod modClrScheme delDesignElem chgLayout">
        <pc:chgData name="Mr Porter" userId="caeb4aa7-6afb-46a3-a995-19b0c182e2ba" providerId="ADAL" clId="{366FC1A7-ABEC-43E0-BEA2-89D29B753260}" dt="2020-08-23T11:07:59.611" v="1537" actId="1076"/>
        <pc:sldMkLst>
          <pc:docMk/>
          <pc:sldMk cId="1389045265" sldId="278"/>
        </pc:sldMkLst>
        <pc:spChg chg="mod ord">
          <ac:chgData name="Mr Porter" userId="caeb4aa7-6afb-46a3-a995-19b0c182e2ba" providerId="ADAL" clId="{366FC1A7-ABEC-43E0-BEA2-89D29B753260}" dt="2020-08-23T11:07:54.221" v="1535" actId="1076"/>
          <ac:spMkLst>
            <pc:docMk/>
            <pc:sldMk cId="1389045265" sldId="278"/>
            <ac:spMk id="2" creationId="{00000000-0000-0000-0000-000000000000}"/>
          </ac:spMkLst>
        </pc:spChg>
        <pc:spChg chg="mod ord">
          <ac:chgData name="Mr Porter" userId="caeb4aa7-6afb-46a3-a995-19b0c182e2ba" providerId="ADAL" clId="{366FC1A7-ABEC-43E0-BEA2-89D29B753260}" dt="2020-08-23T11:07:50.596" v="1534" actId="207"/>
          <ac:spMkLst>
            <pc:docMk/>
            <pc:sldMk cId="1389045265" sldId="278"/>
            <ac:spMk id="4" creationId="{00000000-0000-0000-0000-000000000000}"/>
          </ac:spMkLst>
        </pc:spChg>
        <pc:spChg chg="mod">
          <ac:chgData name="Mr Porter" userId="caeb4aa7-6afb-46a3-a995-19b0c182e2ba" providerId="ADAL" clId="{366FC1A7-ABEC-43E0-BEA2-89D29B753260}" dt="2020-08-23T11:07:09.336" v="1528" actId="1076"/>
          <ac:spMkLst>
            <pc:docMk/>
            <pc:sldMk cId="1389045265" sldId="278"/>
            <ac:spMk id="7" creationId="{E79AD7C8-221B-419A-AC38-AACA38B229F4}"/>
          </ac:spMkLst>
        </pc:spChg>
        <pc:spChg chg="mod">
          <ac:chgData name="Mr Porter" userId="caeb4aa7-6afb-46a3-a995-19b0c182e2ba" providerId="ADAL" clId="{366FC1A7-ABEC-43E0-BEA2-89D29B753260}" dt="2020-08-23T11:07:09.336" v="1528" actId="1076"/>
          <ac:spMkLst>
            <pc:docMk/>
            <pc:sldMk cId="1389045265" sldId="278"/>
            <ac:spMk id="8" creationId="{9781CE85-29CC-424B-BEBC-2C249123DFD3}"/>
          </ac:spMkLst>
        </pc:spChg>
        <pc:spChg chg="mod">
          <ac:chgData name="Mr Porter" userId="caeb4aa7-6afb-46a3-a995-19b0c182e2ba" providerId="ADAL" clId="{366FC1A7-ABEC-43E0-BEA2-89D29B753260}" dt="2020-08-23T11:07:09.336" v="1528" actId="1076"/>
          <ac:spMkLst>
            <pc:docMk/>
            <pc:sldMk cId="1389045265" sldId="278"/>
            <ac:spMk id="9" creationId="{3F122684-8FAD-4202-A043-45094CC1BB90}"/>
          </ac:spMkLst>
        </pc:spChg>
        <pc:spChg chg="mod">
          <ac:chgData name="Mr Porter" userId="caeb4aa7-6afb-46a3-a995-19b0c182e2ba" providerId="ADAL" clId="{366FC1A7-ABEC-43E0-BEA2-89D29B753260}" dt="2020-08-23T11:07:09.336" v="1528" actId="1076"/>
          <ac:spMkLst>
            <pc:docMk/>
            <pc:sldMk cId="1389045265" sldId="278"/>
            <ac:spMk id="10" creationId="{AA87EB86-086C-4F2B-9AF0-74C80C011236}"/>
          </ac:spMkLst>
        </pc:spChg>
        <pc:spChg chg="mod">
          <ac:chgData name="Mr Porter" userId="caeb4aa7-6afb-46a3-a995-19b0c182e2ba" providerId="ADAL" clId="{366FC1A7-ABEC-43E0-BEA2-89D29B753260}" dt="2020-08-23T11:07:09.336" v="1528" actId="1076"/>
          <ac:spMkLst>
            <pc:docMk/>
            <pc:sldMk cId="1389045265" sldId="278"/>
            <ac:spMk id="11" creationId="{E4E50E9F-A77E-4C81-AFDA-D3362C1211C9}"/>
          </ac:spMkLst>
        </pc:spChg>
        <pc:spChg chg="mod">
          <ac:chgData name="Mr Porter" userId="caeb4aa7-6afb-46a3-a995-19b0c182e2ba" providerId="ADAL" clId="{366FC1A7-ABEC-43E0-BEA2-89D29B753260}" dt="2020-08-23T11:07:09.336" v="1528" actId="1076"/>
          <ac:spMkLst>
            <pc:docMk/>
            <pc:sldMk cId="1389045265" sldId="278"/>
            <ac:spMk id="12" creationId="{F41037DF-8BA5-43B3-8192-65E31E3BA63A}"/>
          </ac:spMkLst>
        </pc:spChg>
        <pc:spChg chg="mod">
          <ac:chgData name="Mr Porter" userId="caeb4aa7-6afb-46a3-a995-19b0c182e2ba" providerId="ADAL" clId="{366FC1A7-ABEC-43E0-BEA2-89D29B753260}" dt="2020-08-23T11:07:09.336" v="1528" actId="1076"/>
          <ac:spMkLst>
            <pc:docMk/>
            <pc:sldMk cId="1389045265" sldId="278"/>
            <ac:spMk id="13" creationId="{761983C2-C38C-4DBE-974E-EABEB4197648}"/>
          </ac:spMkLst>
        </pc:spChg>
        <pc:spChg chg="mod">
          <ac:chgData name="Mr Porter" userId="caeb4aa7-6afb-46a3-a995-19b0c182e2ba" providerId="ADAL" clId="{366FC1A7-ABEC-43E0-BEA2-89D29B753260}" dt="2020-08-23T11:07:09.336" v="1528" actId="1076"/>
          <ac:spMkLst>
            <pc:docMk/>
            <pc:sldMk cId="1389045265" sldId="278"/>
            <ac:spMk id="14" creationId="{973A1E8C-29E3-431D-80D3-779D4F2ECFC5}"/>
          </ac:spMkLst>
        </pc:spChg>
        <pc:spChg chg="mod">
          <ac:chgData name="Mr Porter" userId="caeb4aa7-6afb-46a3-a995-19b0c182e2ba" providerId="ADAL" clId="{366FC1A7-ABEC-43E0-BEA2-89D29B753260}" dt="2020-08-23T11:07:09.336" v="1528" actId="1076"/>
          <ac:spMkLst>
            <pc:docMk/>
            <pc:sldMk cId="1389045265" sldId="278"/>
            <ac:spMk id="15" creationId="{1872D1BB-92DD-42F7-92D0-1C7D908CFA7E}"/>
          </ac:spMkLst>
        </pc:spChg>
        <pc:spChg chg="mod">
          <ac:chgData name="Mr Porter" userId="caeb4aa7-6afb-46a3-a995-19b0c182e2ba" providerId="ADAL" clId="{366FC1A7-ABEC-43E0-BEA2-89D29B753260}" dt="2020-08-23T11:07:09.336" v="1528" actId="1076"/>
          <ac:spMkLst>
            <pc:docMk/>
            <pc:sldMk cId="1389045265" sldId="278"/>
            <ac:spMk id="16" creationId="{F3563341-FE79-4F93-A685-5BE870BEAD09}"/>
          </ac:spMkLst>
        </pc:spChg>
        <pc:spChg chg="mod">
          <ac:chgData name="Mr Porter" userId="caeb4aa7-6afb-46a3-a995-19b0c182e2ba" providerId="ADAL" clId="{366FC1A7-ABEC-43E0-BEA2-89D29B753260}" dt="2020-08-23T11:07:59.611" v="1537" actId="1076"/>
          <ac:spMkLst>
            <pc:docMk/>
            <pc:sldMk cId="1389045265" sldId="278"/>
            <ac:spMk id="18" creationId="{39071CE2-350B-426E-8A75-FF14B2F9841D}"/>
          </ac:spMkLst>
        </pc:spChg>
        <pc:spChg chg="mod">
          <ac:chgData name="Mr Porter" userId="caeb4aa7-6afb-46a3-a995-19b0c182e2ba" providerId="ADAL" clId="{366FC1A7-ABEC-43E0-BEA2-89D29B753260}" dt="2020-08-23T11:07:59.611" v="1537" actId="1076"/>
          <ac:spMkLst>
            <pc:docMk/>
            <pc:sldMk cId="1389045265" sldId="278"/>
            <ac:spMk id="19" creationId="{40FFB741-1AB0-4798-8F99-6B923C3E9D43}"/>
          </ac:spMkLst>
        </pc:spChg>
        <pc:spChg chg="mod">
          <ac:chgData name="Mr Porter" userId="caeb4aa7-6afb-46a3-a995-19b0c182e2ba" providerId="ADAL" clId="{366FC1A7-ABEC-43E0-BEA2-89D29B753260}" dt="2020-08-23T11:07:59.611" v="1537" actId="1076"/>
          <ac:spMkLst>
            <pc:docMk/>
            <pc:sldMk cId="1389045265" sldId="278"/>
            <ac:spMk id="20" creationId="{8F961466-7136-4B17-9B9B-EA1B82E4DBFE}"/>
          </ac:spMkLst>
        </pc:spChg>
        <pc:spChg chg="mod">
          <ac:chgData name="Mr Porter" userId="caeb4aa7-6afb-46a3-a995-19b0c182e2ba" providerId="ADAL" clId="{366FC1A7-ABEC-43E0-BEA2-89D29B753260}" dt="2020-08-23T11:07:59.611" v="1537" actId="1076"/>
          <ac:spMkLst>
            <pc:docMk/>
            <pc:sldMk cId="1389045265" sldId="278"/>
            <ac:spMk id="21" creationId="{B567E072-D4E9-4EC0-B4B4-A360AB3E8FB6}"/>
          </ac:spMkLst>
        </pc:spChg>
        <pc:spChg chg="mod">
          <ac:chgData name="Mr Porter" userId="caeb4aa7-6afb-46a3-a995-19b0c182e2ba" providerId="ADAL" clId="{366FC1A7-ABEC-43E0-BEA2-89D29B753260}" dt="2020-08-23T11:07:59.611" v="1537" actId="1076"/>
          <ac:spMkLst>
            <pc:docMk/>
            <pc:sldMk cId="1389045265" sldId="278"/>
            <ac:spMk id="22" creationId="{8FA39C5C-1E17-4B68-8F76-60C0EC4D04F1}"/>
          </ac:spMkLst>
        </pc:spChg>
        <pc:spChg chg="mod">
          <ac:chgData name="Mr Porter" userId="caeb4aa7-6afb-46a3-a995-19b0c182e2ba" providerId="ADAL" clId="{366FC1A7-ABEC-43E0-BEA2-89D29B753260}" dt="2020-08-23T11:07:59.611" v="1537" actId="1076"/>
          <ac:spMkLst>
            <pc:docMk/>
            <pc:sldMk cId="1389045265" sldId="278"/>
            <ac:spMk id="23" creationId="{A8C98435-44F3-42E1-9F65-5A81667BE738}"/>
          </ac:spMkLst>
        </pc:spChg>
        <pc:spChg chg="mod">
          <ac:chgData name="Mr Porter" userId="caeb4aa7-6afb-46a3-a995-19b0c182e2ba" providerId="ADAL" clId="{366FC1A7-ABEC-43E0-BEA2-89D29B753260}" dt="2020-08-23T11:07:59.611" v="1537" actId="1076"/>
          <ac:spMkLst>
            <pc:docMk/>
            <pc:sldMk cId="1389045265" sldId="278"/>
            <ac:spMk id="24" creationId="{EBB2E027-F07B-4E5A-A3EA-100E3018E74F}"/>
          </ac:spMkLst>
        </pc:spChg>
        <pc:spChg chg="mod">
          <ac:chgData name="Mr Porter" userId="caeb4aa7-6afb-46a3-a995-19b0c182e2ba" providerId="ADAL" clId="{366FC1A7-ABEC-43E0-BEA2-89D29B753260}" dt="2020-08-23T11:07:59.611" v="1537" actId="1076"/>
          <ac:spMkLst>
            <pc:docMk/>
            <pc:sldMk cId="1389045265" sldId="278"/>
            <ac:spMk id="25" creationId="{2FBF5877-3B63-4F8F-B4B6-4038AC97A2BE}"/>
          </ac:spMkLst>
        </pc:spChg>
        <pc:spChg chg="mod">
          <ac:chgData name="Mr Porter" userId="caeb4aa7-6afb-46a3-a995-19b0c182e2ba" providerId="ADAL" clId="{366FC1A7-ABEC-43E0-BEA2-89D29B753260}" dt="2020-08-23T11:07:59.611" v="1537" actId="1076"/>
          <ac:spMkLst>
            <pc:docMk/>
            <pc:sldMk cId="1389045265" sldId="278"/>
            <ac:spMk id="26" creationId="{5BF03767-FDA2-4CC6-BCA4-4B12611A0AE8}"/>
          </ac:spMkLst>
        </pc:spChg>
        <pc:spChg chg="mod">
          <ac:chgData name="Mr Porter" userId="caeb4aa7-6afb-46a3-a995-19b0c182e2ba" providerId="ADAL" clId="{366FC1A7-ABEC-43E0-BEA2-89D29B753260}" dt="2020-08-23T11:07:59.611" v="1537" actId="1076"/>
          <ac:spMkLst>
            <pc:docMk/>
            <pc:sldMk cId="1389045265" sldId="278"/>
            <ac:spMk id="27" creationId="{ED25D7AE-76D3-4A65-B5AF-8189E8C7CC08}"/>
          </ac:spMkLst>
        </pc:spChg>
        <pc:spChg chg="del">
          <ac:chgData name="Mr Porter" userId="caeb4aa7-6afb-46a3-a995-19b0c182e2ba" providerId="ADAL" clId="{366FC1A7-ABEC-43E0-BEA2-89D29B753260}" dt="2020-08-23T11:07:43.344" v="1533" actId="700"/>
          <ac:spMkLst>
            <pc:docMk/>
            <pc:sldMk cId="1389045265" sldId="278"/>
            <ac:spMk id="71" creationId="{4FAE1107-CEC3-4041-8BAA-CDB6F6759B35}"/>
          </ac:spMkLst>
        </pc:spChg>
        <pc:grpChg chg="add del mod">
          <ac:chgData name="Mr Porter" userId="caeb4aa7-6afb-46a3-a995-19b0c182e2ba" providerId="ADAL" clId="{366FC1A7-ABEC-43E0-BEA2-89D29B753260}" dt="2020-08-23T11:07:16.610" v="1529" actId="478"/>
          <ac:grpSpMkLst>
            <pc:docMk/>
            <pc:sldMk cId="1389045265" sldId="278"/>
            <ac:grpSpMk id="6" creationId="{EE8957FB-22CB-4097-A3C7-ACD29E6077D2}"/>
          </ac:grpSpMkLst>
        </pc:grpChg>
        <pc:grpChg chg="add mod">
          <ac:chgData name="Mr Porter" userId="caeb4aa7-6afb-46a3-a995-19b0c182e2ba" providerId="ADAL" clId="{366FC1A7-ABEC-43E0-BEA2-89D29B753260}" dt="2020-08-23T11:07:59.611" v="1537" actId="1076"/>
          <ac:grpSpMkLst>
            <pc:docMk/>
            <pc:sldMk cId="1389045265" sldId="278"/>
            <ac:grpSpMk id="17" creationId="{04B80442-D7C1-47EC-AE30-C1A89C624B99}"/>
          </ac:grpSpMkLst>
        </pc:grpChg>
        <pc:cxnChg chg="del">
          <ac:chgData name="Mr Porter" userId="caeb4aa7-6afb-46a3-a995-19b0c182e2ba" providerId="ADAL" clId="{366FC1A7-ABEC-43E0-BEA2-89D29B753260}" dt="2020-08-23T11:07:43.344" v="1533" actId="700"/>
          <ac:cxnSpMkLst>
            <pc:docMk/>
            <pc:sldMk cId="1389045265" sldId="278"/>
            <ac:cxnSpMk id="73" creationId="{1AEA88FB-F5DD-45CE-AAE1-7B33D0ABDD25}"/>
          </ac:cxnSpMkLst>
        </pc:cxnChg>
      </pc:sldChg>
      <pc:sldChg chg="addSp modSp add mod">
        <pc:chgData name="Mr Porter" userId="caeb4aa7-6afb-46a3-a995-19b0c182e2ba" providerId="ADAL" clId="{366FC1A7-ABEC-43E0-BEA2-89D29B753260}" dt="2020-08-23T11:09:10.098" v="1555" actId="14100"/>
        <pc:sldMkLst>
          <pc:docMk/>
          <pc:sldMk cId="1676445460" sldId="279"/>
        </pc:sldMkLst>
        <pc:spChg chg="mod">
          <ac:chgData name="Mr Porter" userId="caeb4aa7-6afb-46a3-a995-19b0c182e2ba" providerId="ADAL" clId="{366FC1A7-ABEC-43E0-BEA2-89D29B753260}" dt="2020-08-23T11:08:16.414" v="1549"/>
          <ac:spMkLst>
            <pc:docMk/>
            <pc:sldMk cId="1676445460" sldId="279"/>
            <ac:spMk id="2" creationId="{00000000-0000-0000-0000-000000000000}"/>
          </ac:spMkLst>
        </pc:spChg>
        <pc:spChg chg="mod">
          <ac:chgData name="Mr Porter" userId="caeb4aa7-6afb-46a3-a995-19b0c182e2ba" providerId="ADAL" clId="{366FC1A7-ABEC-43E0-BEA2-89D29B753260}" dt="2020-08-23T11:08:08.751" v="1548" actId="20577"/>
          <ac:spMkLst>
            <pc:docMk/>
            <pc:sldMk cId="1676445460" sldId="279"/>
            <ac:spMk id="4" creationId="{00000000-0000-0000-0000-000000000000}"/>
          </ac:spMkLst>
        </pc:spChg>
        <pc:picChg chg="add mod">
          <ac:chgData name="Mr Porter" userId="caeb4aa7-6afb-46a3-a995-19b0c182e2ba" providerId="ADAL" clId="{366FC1A7-ABEC-43E0-BEA2-89D29B753260}" dt="2020-08-23T11:09:10.098" v="1555" actId="14100"/>
          <ac:picMkLst>
            <pc:docMk/>
            <pc:sldMk cId="1676445460" sldId="279"/>
            <ac:picMk id="14338" creationId="{580AC647-0CB9-468E-BA7D-68670FCB0D0E}"/>
          </ac:picMkLst>
        </pc:picChg>
      </pc:sldChg>
      <pc:sldChg chg="addSp modSp add mod">
        <pc:chgData name="Mr Porter" userId="caeb4aa7-6afb-46a3-a995-19b0c182e2ba" providerId="ADAL" clId="{366FC1A7-ABEC-43E0-BEA2-89D29B753260}" dt="2020-08-23T11:10:12.184" v="1571" actId="14100"/>
        <pc:sldMkLst>
          <pc:docMk/>
          <pc:sldMk cId="2777406523" sldId="280"/>
        </pc:sldMkLst>
        <pc:spChg chg="mod">
          <ac:chgData name="Mr Porter" userId="caeb4aa7-6afb-46a3-a995-19b0c182e2ba" providerId="ADAL" clId="{366FC1A7-ABEC-43E0-BEA2-89D29B753260}" dt="2020-08-23T11:09:25.805" v="1557"/>
          <ac:spMkLst>
            <pc:docMk/>
            <pc:sldMk cId="2777406523" sldId="280"/>
            <ac:spMk id="2" creationId="{00000000-0000-0000-0000-000000000000}"/>
          </ac:spMkLst>
        </pc:spChg>
        <pc:spChg chg="mod">
          <ac:chgData name="Mr Porter" userId="caeb4aa7-6afb-46a3-a995-19b0c182e2ba" providerId="ADAL" clId="{366FC1A7-ABEC-43E0-BEA2-89D29B753260}" dt="2020-08-23T11:09:29.227" v="1567" actId="20577"/>
          <ac:spMkLst>
            <pc:docMk/>
            <pc:sldMk cId="2777406523" sldId="280"/>
            <ac:spMk id="4" creationId="{00000000-0000-0000-0000-000000000000}"/>
          </ac:spMkLst>
        </pc:spChg>
        <pc:picChg chg="add mod">
          <ac:chgData name="Mr Porter" userId="caeb4aa7-6afb-46a3-a995-19b0c182e2ba" providerId="ADAL" clId="{366FC1A7-ABEC-43E0-BEA2-89D29B753260}" dt="2020-08-23T11:10:12.184" v="1571" actId="14100"/>
          <ac:picMkLst>
            <pc:docMk/>
            <pc:sldMk cId="2777406523" sldId="280"/>
            <ac:picMk id="15362" creationId="{AAA7FA69-1E49-4713-81E4-4537210EEB84}"/>
          </ac:picMkLst>
        </pc:picChg>
      </pc:sldChg>
      <pc:sldChg chg="addSp modSp add mod">
        <pc:chgData name="Mr Porter" userId="caeb4aa7-6afb-46a3-a995-19b0c182e2ba" providerId="ADAL" clId="{366FC1A7-ABEC-43E0-BEA2-89D29B753260}" dt="2020-08-23T11:11:53.059" v="1618" actId="14100"/>
        <pc:sldMkLst>
          <pc:docMk/>
          <pc:sldMk cId="1570510554" sldId="281"/>
        </pc:sldMkLst>
        <pc:spChg chg="mod">
          <ac:chgData name="Mr Porter" userId="caeb4aa7-6afb-46a3-a995-19b0c182e2ba" providerId="ADAL" clId="{366FC1A7-ABEC-43E0-BEA2-89D29B753260}" dt="2020-08-23T11:10:57.302" v="1614" actId="20577"/>
          <ac:spMkLst>
            <pc:docMk/>
            <pc:sldMk cId="1570510554" sldId="281"/>
            <ac:spMk id="2" creationId="{00000000-0000-0000-0000-000000000000}"/>
          </ac:spMkLst>
        </pc:spChg>
        <pc:spChg chg="mod">
          <ac:chgData name="Mr Porter" userId="caeb4aa7-6afb-46a3-a995-19b0c182e2ba" providerId="ADAL" clId="{366FC1A7-ABEC-43E0-BEA2-89D29B753260}" dt="2020-08-23T11:10:22.709" v="1583" actId="20577"/>
          <ac:spMkLst>
            <pc:docMk/>
            <pc:sldMk cId="1570510554" sldId="281"/>
            <ac:spMk id="4" creationId="{00000000-0000-0000-0000-000000000000}"/>
          </ac:spMkLst>
        </pc:spChg>
        <pc:picChg chg="add mod">
          <ac:chgData name="Mr Porter" userId="caeb4aa7-6afb-46a3-a995-19b0c182e2ba" providerId="ADAL" clId="{366FC1A7-ABEC-43E0-BEA2-89D29B753260}" dt="2020-08-23T11:11:53.059" v="1618" actId="14100"/>
          <ac:picMkLst>
            <pc:docMk/>
            <pc:sldMk cId="1570510554" sldId="281"/>
            <ac:picMk id="16386" creationId="{1CE2E06A-D464-4CFA-9FAF-164297D3B961}"/>
          </ac:picMkLst>
        </pc:picChg>
      </pc:sldChg>
      <pc:sldChg chg="addSp delSp modSp add mod">
        <pc:chgData name="Mr Porter" userId="caeb4aa7-6afb-46a3-a995-19b0c182e2ba" providerId="ADAL" clId="{366FC1A7-ABEC-43E0-BEA2-89D29B753260}" dt="2020-08-23T11:14:33.160" v="1675" actId="14100"/>
        <pc:sldMkLst>
          <pc:docMk/>
          <pc:sldMk cId="23417988" sldId="282"/>
        </pc:sldMkLst>
        <pc:spChg chg="mod">
          <ac:chgData name="Mr Porter" userId="caeb4aa7-6afb-46a3-a995-19b0c182e2ba" providerId="ADAL" clId="{366FC1A7-ABEC-43E0-BEA2-89D29B753260}" dt="2020-08-23T11:13:05.799" v="1666" actId="403"/>
          <ac:spMkLst>
            <pc:docMk/>
            <pc:sldMk cId="23417988" sldId="282"/>
            <ac:spMk id="2" creationId="{00000000-0000-0000-0000-000000000000}"/>
          </ac:spMkLst>
        </pc:spChg>
        <pc:spChg chg="mod">
          <ac:chgData name="Mr Porter" userId="caeb4aa7-6afb-46a3-a995-19b0c182e2ba" providerId="ADAL" clId="{366FC1A7-ABEC-43E0-BEA2-89D29B753260}" dt="2020-08-23T11:12:00.542" v="1625" actId="20577"/>
          <ac:spMkLst>
            <pc:docMk/>
            <pc:sldMk cId="23417988" sldId="282"/>
            <ac:spMk id="4" creationId="{00000000-0000-0000-0000-000000000000}"/>
          </ac:spMkLst>
        </pc:spChg>
        <pc:picChg chg="add del mod">
          <ac:chgData name="Mr Porter" userId="caeb4aa7-6afb-46a3-a995-19b0c182e2ba" providerId="ADAL" clId="{366FC1A7-ABEC-43E0-BEA2-89D29B753260}" dt="2020-08-23T11:14:28.300" v="1672" actId="478"/>
          <ac:picMkLst>
            <pc:docMk/>
            <pc:sldMk cId="23417988" sldId="282"/>
            <ac:picMk id="3" creationId="{156936FB-ED7D-46D3-AAAD-5E4AE0B80BBC}"/>
          </ac:picMkLst>
        </pc:picChg>
        <pc:picChg chg="add mod">
          <ac:chgData name="Mr Porter" userId="caeb4aa7-6afb-46a3-a995-19b0c182e2ba" providerId="ADAL" clId="{366FC1A7-ABEC-43E0-BEA2-89D29B753260}" dt="2020-08-23T11:14:33.160" v="1675" actId="14100"/>
          <ac:picMkLst>
            <pc:docMk/>
            <pc:sldMk cId="23417988" sldId="282"/>
            <ac:picMk id="17410" creationId="{9D49529D-C27D-47A3-A8D7-60D8AF6194A5}"/>
          </ac:picMkLst>
        </pc:picChg>
      </pc:sldChg>
      <pc:sldChg chg="addSp modSp add mod">
        <pc:chgData name="Mr Porter" userId="caeb4aa7-6afb-46a3-a995-19b0c182e2ba" providerId="ADAL" clId="{366FC1A7-ABEC-43E0-BEA2-89D29B753260}" dt="2020-08-23T11:16:58.569" v="1741" actId="20577"/>
        <pc:sldMkLst>
          <pc:docMk/>
          <pc:sldMk cId="1414409142" sldId="283"/>
        </pc:sldMkLst>
        <pc:spChg chg="mod">
          <ac:chgData name="Mr Porter" userId="caeb4aa7-6afb-46a3-a995-19b0c182e2ba" providerId="ADAL" clId="{366FC1A7-ABEC-43E0-BEA2-89D29B753260}" dt="2020-08-23T11:16:58.569" v="1741" actId="20577"/>
          <ac:spMkLst>
            <pc:docMk/>
            <pc:sldMk cId="1414409142" sldId="283"/>
            <ac:spMk id="2" creationId="{00000000-0000-0000-0000-000000000000}"/>
          </ac:spMkLst>
        </pc:spChg>
        <pc:spChg chg="mod">
          <ac:chgData name="Mr Porter" userId="caeb4aa7-6afb-46a3-a995-19b0c182e2ba" providerId="ADAL" clId="{366FC1A7-ABEC-43E0-BEA2-89D29B753260}" dt="2020-08-23T11:16:34.517" v="1729" actId="20577"/>
          <ac:spMkLst>
            <pc:docMk/>
            <pc:sldMk cId="1414409142" sldId="283"/>
            <ac:spMk id="4" creationId="{00000000-0000-0000-0000-000000000000}"/>
          </ac:spMkLst>
        </pc:spChg>
        <pc:picChg chg="add mod">
          <ac:chgData name="Mr Porter" userId="caeb4aa7-6afb-46a3-a995-19b0c182e2ba" providerId="ADAL" clId="{366FC1A7-ABEC-43E0-BEA2-89D29B753260}" dt="2020-08-23T11:15:26.376" v="1692" actId="14100"/>
          <ac:picMkLst>
            <pc:docMk/>
            <pc:sldMk cId="1414409142" sldId="283"/>
            <ac:picMk id="3" creationId="{86698DE6-1829-4773-B422-4B7BCAC54805}"/>
          </ac:picMkLst>
        </pc:picChg>
      </pc:sldChg>
      <pc:sldChg chg="addSp modSp add mod">
        <pc:chgData name="Mr Porter" userId="caeb4aa7-6afb-46a3-a995-19b0c182e2ba" providerId="ADAL" clId="{366FC1A7-ABEC-43E0-BEA2-89D29B753260}" dt="2020-08-23T11:06:40.235" v="1516" actId="1076"/>
        <pc:sldMkLst>
          <pc:docMk/>
          <pc:sldMk cId="355634360" sldId="284"/>
        </pc:sldMkLst>
        <pc:spChg chg="mod">
          <ac:chgData name="Mr Porter" userId="caeb4aa7-6afb-46a3-a995-19b0c182e2ba" providerId="ADAL" clId="{366FC1A7-ABEC-43E0-BEA2-89D29B753260}" dt="2020-08-23T11:06:23.289" v="1512" actId="113"/>
          <ac:spMkLst>
            <pc:docMk/>
            <pc:sldMk cId="355634360" sldId="284"/>
            <ac:spMk id="2" creationId="{00000000-0000-0000-0000-000000000000}"/>
          </ac:spMkLst>
        </pc:spChg>
        <pc:picChg chg="add mod">
          <ac:chgData name="Mr Porter" userId="caeb4aa7-6afb-46a3-a995-19b0c182e2ba" providerId="ADAL" clId="{366FC1A7-ABEC-43E0-BEA2-89D29B753260}" dt="2020-08-23T11:06:40.235" v="1516" actId="1076"/>
          <ac:picMkLst>
            <pc:docMk/>
            <pc:sldMk cId="355634360" sldId="284"/>
            <ac:picMk id="13314" creationId="{240ADD2C-9F39-4921-BF0E-5490E632F076}"/>
          </ac:picMkLst>
        </pc:picChg>
      </pc:sldChg>
      <pc:sldChg chg="add del">
        <pc:chgData name="Mr Porter" userId="caeb4aa7-6afb-46a3-a995-19b0c182e2ba" providerId="ADAL" clId="{366FC1A7-ABEC-43E0-BEA2-89D29B753260}" dt="2020-08-23T11:16:20.628" v="1718" actId="47"/>
        <pc:sldMkLst>
          <pc:docMk/>
          <pc:sldMk cId="519222416" sldId="285"/>
        </pc:sldMkLst>
      </pc:sldChg>
      <pc:sldChg chg="addSp delSp modSp add mod">
        <pc:chgData name="Mr Porter" userId="caeb4aa7-6afb-46a3-a995-19b0c182e2ba" providerId="ADAL" clId="{366FC1A7-ABEC-43E0-BEA2-89D29B753260}" dt="2020-08-23T11:16:56.148" v="1740" actId="20577"/>
        <pc:sldMkLst>
          <pc:docMk/>
          <pc:sldMk cId="613500313" sldId="285"/>
        </pc:sldMkLst>
        <pc:spChg chg="mod">
          <ac:chgData name="Mr Porter" userId="caeb4aa7-6afb-46a3-a995-19b0c182e2ba" providerId="ADAL" clId="{366FC1A7-ABEC-43E0-BEA2-89D29B753260}" dt="2020-08-23T11:16:56.148" v="1740" actId="20577"/>
          <ac:spMkLst>
            <pc:docMk/>
            <pc:sldMk cId="613500313" sldId="285"/>
            <ac:spMk id="2" creationId="{00000000-0000-0000-0000-000000000000}"/>
          </ac:spMkLst>
        </pc:spChg>
        <pc:spChg chg="mod">
          <ac:chgData name="Mr Porter" userId="caeb4aa7-6afb-46a3-a995-19b0c182e2ba" providerId="ADAL" clId="{366FC1A7-ABEC-43E0-BEA2-89D29B753260}" dt="2020-08-23T11:16:32.299" v="1726" actId="20577"/>
          <ac:spMkLst>
            <pc:docMk/>
            <pc:sldMk cId="613500313" sldId="285"/>
            <ac:spMk id="4" creationId="{00000000-0000-0000-0000-000000000000}"/>
          </ac:spMkLst>
        </pc:spChg>
        <pc:picChg chg="del">
          <ac:chgData name="Mr Porter" userId="caeb4aa7-6afb-46a3-a995-19b0c182e2ba" providerId="ADAL" clId="{366FC1A7-ABEC-43E0-BEA2-89D29B753260}" dt="2020-08-23T11:16:30.564" v="1723" actId="478"/>
          <ac:picMkLst>
            <pc:docMk/>
            <pc:sldMk cId="613500313" sldId="285"/>
            <ac:picMk id="3" creationId="{86698DE6-1829-4773-B422-4B7BCAC54805}"/>
          </ac:picMkLst>
        </pc:picChg>
        <pc:picChg chg="add mod">
          <ac:chgData name="Mr Porter" userId="caeb4aa7-6afb-46a3-a995-19b0c182e2ba" providerId="ADAL" clId="{366FC1A7-ABEC-43E0-BEA2-89D29B753260}" dt="2020-08-23T11:16:44.095" v="1733" actId="14100"/>
          <ac:picMkLst>
            <pc:docMk/>
            <pc:sldMk cId="613500313" sldId="285"/>
            <ac:picMk id="5" creationId="{7B51B116-F638-4917-9B60-B048723D6C9E}"/>
          </ac:picMkLst>
        </pc:picChg>
      </pc:sldChg>
      <pc:sldChg chg="addSp delSp add del setBg delDesignElem">
        <pc:chgData name="Mr Porter" userId="caeb4aa7-6afb-46a3-a995-19b0c182e2ba" providerId="ADAL" clId="{366FC1A7-ABEC-43E0-BEA2-89D29B753260}" dt="2020-08-23T11:16:26.955" v="1721"/>
        <pc:sldMkLst>
          <pc:docMk/>
          <pc:sldMk cId="1404247049" sldId="285"/>
        </pc:sldMkLst>
        <pc:spChg chg="add del">
          <ac:chgData name="Mr Porter" userId="caeb4aa7-6afb-46a3-a995-19b0c182e2ba" providerId="ADAL" clId="{366FC1A7-ABEC-43E0-BEA2-89D29B753260}" dt="2020-08-23T11:16:26.955" v="1721"/>
          <ac:spMkLst>
            <pc:docMk/>
            <pc:sldMk cId="1404247049" sldId="285"/>
            <ac:spMk id="71" creationId="{4FAE1107-CEC3-4041-8BAA-CDB6F6759B35}"/>
          </ac:spMkLst>
        </pc:spChg>
        <pc:cxnChg chg="add del">
          <ac:chgData name="Mr Porter" userId="caeb4aa7-6afb-46a3-a995-19b0c182e2ba" providerId="ADAL" clId="{366FC1A7-ABEC-43E0-BEA2-89D29B753260}" dt="2020-08-23T11:16:26.955" v="1721"/>
          <ac:cxnSpMkLst>
            <pc:docMk/>
            <pc:sldMk cId="1404247049" sldId="285"/>
            <ac:cxnSpMk id="73" creationId="{1AEA88FB-F5DD-45CE-AAE1-7B33D0ABDD25}"/>
          </ac:cxnSpMkLst>
        </pc:cxnChg>
      </pc:sldChg>
      <pc:sldChg chg="add del">
        <pc:chgData name="Mr Porter" userId="caeb4aa7-6afb-46a3-a995-19b0c182e2ba" providerId="ADAL" clId="{366FC1A7-ABEC-43E0-BEA2-89D29B753260}" dt="2020-08-23T11:16:20.628" v="1718" actId="47"/>
        <pc:sldMkLst>
          <pc:docMk/>
          <pc:sldMk cId="3196052415" sldId="286"/>
        </pc:sldMkLst>
      </pc:sldChg>
      <pc:sldChg chg="add del">
        <pc:chgData name="Mr Porter" userId="caeb4aa7-6afb-46a3-a995-19b0c182e2ba" providerId="ADAL" clId="{366FC1A7-ABEC-43E0-BEA2-89D29B753260}" dt="2020-08-23T11:16:20.628" v="1718" actId="47"/>
        <pc:sldMkLst>
          <pc:docMk/>
          <pc:sldMk cId="1830251901" sldId="287"/>
        </pc:sldMkLst>
      </pc:sldChg>
      <pc:sldChg chg="add del">
        <pc:chgData name="Mr Porter" userId="caeb4aa7-6afb-46a3-a995-19b0c182e2ba" providerId="ADAL" clId="{366FC1A7-ABEC-43E0-BEA2-89D29B753260}" dt="2020-08-23T11:16:20.628" v="1718" actId="47"/>
        <pc:sldMkLst>
          <pc:docMk/>
          <pc:sldMk cId="2325034902" sldId="28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3F320B4C-66E5-4436-BE3F-306C45911FCF}" type="datetimeFigureOut">
              <a:rPr lang="en-GB" smtClean="0"/>
              <a:pPr/>
              <a:t>04/09/2020</a:t>
            </a:fld>
            <a:endParaRPr lang="en-GB"/>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1E75568E-D5A0-4573-AFB6-00F5380AE102}" type="slidenum">
              <a:rPr lang="en-GB" smtClean="0"/>
              <a:pPr/>
              <a:t>‹#›</a:t>
            </a:fld>
            <a:endParaRPr lang="en-GB"/>
          </a:p>
        </p:txBody>
      </p:sp>
    </p:spTree>
    <p:extLst>
      <p:ext uri="{BB962C8B-B14F-4D97-AF65-F5344CB8AC3E}">
        <p14:creationId xmlns:p14="http://schemas.microsoft.com/office/powerpoint/2010/main" val="1135627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B3E8A481-4D74-4616-8752-6DB84BB7BECE}" type="datetimeFigureOut">
              <a:rPr lang="en-GB" smtClean="0"/>
              <a:t>04/09/2020</a:t>
            </a:fld>
            <a:endParaRPr lang="en-GB"/>
          </a:p>
        </p:txBody>
      </p:sp>
      <p:sp>
        <p:nvSpPr>
          <p:cNvPr id="4" name="Slide Image Placeholder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3138"/>
            <a:ext cx="5443537" cy="39131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450" y="9440863"/>
            <a:ext cx="2949575" cy="498475"/>
          </a:xfrm>
          <a:prstGeom prst="rect">
            <a:avLst/>
          </a:prstGeom>
        </p:spPr>
        <p:txBody>
          <a:bodyPr vert="horz" lIns="91440" tIns="45720" rIns="91440" bIns="45720" rtlCol="0" anchor="b"/>
          <a:lstStyle>
            <a:lvl1pPr algn="r">
              <a:defRPr sz="1200"/>
            </a:lvl1pPr>
          </a:lstStyle>
          <a:p>
            <a:fld id="{9A7BEBA0-6DAA-45F4-8649-B50BE501B04E}" type="slidenum">
              <a:rPr lang="en-GB" smtClean="0"/>
              <a:t>‹#›</a:t>
            </a:fld>
            <a:endParaRPr lang="en-GB"/>
          </a:p>
        </p:txBody>
      </p:sp>
    </p:spTree>
    <p:extLst>
      <p:ext uri="{BB962C8B-B14F-4D97-AF65-F5344CB8AC3E}">
        <p14:creationId xmlns:p14="http://schemas.microsoft.com/office/powerpoint/2010/main" val="168809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132101F-1C78-4A35-B9B9-FA3BC2678EB9}" type="datetimeFigureOut">
              <a:rPr lang="en-US" smtClean="0"/>
              <a:pPr/>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D3F3-DB27-4CBF-864A-E28263BCB96D}"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862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32101F-1C78-4A35-B9B9-FA3BC2678EB9}" type="datetimeFigureOut">
              <a:rPr lang="en-US" smtClean="0"/>
              <a:pPr/>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2895132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32101F-1C78-4A35-B9B9-FA3BC2678EB9}" type="datetimeFigureOut">
              <a:rPr lang="en-US" smtClean="0"/>
              <a:pPr/>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D3F3-DB27-4CBF-864A-E28263BCB96D}" type="slidenum">
              <a:rPr lang="en-US" smtClean="0"/>
              <a:pPr/>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83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2" descr="G:\New Courses\PPT Template.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991"/>
          <a:stretch/>
        </p:blipFill>
        <p:spPr bwMode="auto">
          <a:xfrm>
            <a:off x="0" y="1"/>
            <a:ext cx="755967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130425"/>
            <a:ext cx="7772400" cy="1470025"/>
          </a:xfrm>
        </p:spPr>
        <p:txBody>
          <a:bodyPr/>
          <a:lstStyle>
            <a:lvl1pPr algn="r">
              <a:defRPr b="1" i="1">
                <a:solidFill>
                  <a:srgbClr val="C00000"/>
                </a:solidFill>
                <a:effectLst>
                  <a:outerShdw blurRad="38100" dist="38100" dir="2700000" algn="tl">
                    <a:srgbClr val="000000">
                      <a:alpha val="43137"/>
                    </a:srgbClr>
                  </a:outerShdw>
                </a:effectLst>
              </a:defRPr>
            </a:lvl1pPr>
          </a:lstStyle>
          <a:p>
            <a:r>
              <a:rPr lang="en-US" smtClean="0"/>
              <a:t>Click to edit Master title style</a:t>
            </a:r>
            <a:endParaRPr lang="en-GB" dirty="0"/>
          </a:p>
        </p:txBody>
      </p:sp>
      <p:sp>
        <p:nvSpPr>
          <p:cNvPr id="3" name="Subtitle 2"/>
          <p:cNvSpPr>
            <a:spLocks noGrp="1"/>
          </p:cNvSpPr>
          <p:nvPr>
            <p:ph type="subTitle" idx="1"/>
          </p:nvPr>
        </p:nvSpPr>
        <p:spPr>
          <a:xfrm>
            <a:off x="2057400" y="3692624"/>
            <a:ext cx="6400800" cy="1752600"/>
          </a:xfrm>
        </p:spPr>
        <p:txBody>
          <a:bodyPr/>
          <a:lstStyle>
            <a:lvl1pPr marL="0" indent="0" algn="r">
              <a:buNone/>
              <a:defRPr i="1">
                <a:solidFill>
                  <a:schemeClr val="tx1">
                    <a:tint val="75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38997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earning Intention &amp; Success Criteria">
    <p:spTree>
      <p:nvGrpSpPr>
        <p:cNvPr id="1" name=""/>
        <p:cNvGrpSpPr/>
        <p:nvPr/>
      </p:nvGrpSpPr>
      <p:grpSpPr>
        <a:xfrm>
          <a:off x="0" y="0"/>
          <a:ext cx="0" cy="0"/>
          <a:chOff x="0" y="0"/>
          <a:chExt cx="0" cy="0"/>
        </a:xfrm>
      </p:grpSpPr>
      <p:sp>
        <p:nvSpPr>
          <p:cNvPr id="7" name="Rectangle 6"/>
          <p:cNvSpPr/>
          <p:nvPr/>
        </p:nvSpPr>
        <p:spPr>
          <a:xfrm>
            <a:off x="0" y="-27384"/>
            <a:ext cx="9144000" cy="134076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hasCustomPrompt="1"/>
          </p:nvPr>
        </p:nvSpPr>
        <p:spPr>
          <a:xfrm>
            <a:off x="179512" y="1628800"/>
            <a:ext cx="4258816" cy="1872208"/>
          </a:xfrm>
        </p:spPr>
        <p:txBody>
          <a:bodyPr>
            <a:normAutofit/>
          </a:bodyPr>
          <a:lstStyle>
            <a:lvl1pPr marL="174625" indent="-174625">
              <a:defRPr sz="2400" i="1">
                <a:solidFill>
                  <a:srgbClr val="7030A0"/>
                </a:solidFill>
              </a:defRPr>
            </a:lvl1pPr>
            <a:lvl2pPr marL="268288" indent="-268288">
              <a:buClr>
                <a:srgbClr val="FFC000"/>
              </a:buClr>
              <a:buFont typeface="Wingdings" pitchFamily="2" charset="2"/>
              <a:buChar char="«"/>
              <a:defRPr sz="2000" i="1"/>
            </a:lvl2pPr>
            <a:lvl3pPr>
              <a:defRPr sz="1800" i="1"/>
            </a:lvl3pPr>
            <a:lvl4pPr>
              <a:defRPr sz="1600" i="1"/>
            </a:lvl4pPr>
            <a:lvl5pPr>
              <a:defRPr sz="1600" i="1"/>
            </a:lvl5pPr>
          </a:lstStyle>
          <a:p>
            <a:pPr lvl="0"/>
            <a:r>
              <a:rPr lang="en-US" dirty="0" smtClean="0"/>
              <a:t>Learning Intention</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C02D3E4-047C-42B2-AA43-20DC3BA37AB6}" type="slidenum">
              <a:rPr lang="en-GB" smtClean="0"/>
              <a:pPr/>
              <a:t>‹#›</a:t>
            </a:fld>
            <a:endParaRPr lang="en-GB" dirty="0"/>
          </a:p>
        </p:txBody>
      </p:sp>
      <p:sp>
        <p:nvSpPr>
          <p:cNvPr id="9" name="Content Placeholder 2"/>
          <p:cNvSpPr>
            <a:spLocks noGrp="1"/>
          </p:cNvSpPr>
          <p:nvPr>
            <p:ph idx="13" hasCustomPrompt="1"/>
          </p:nvPr>
        </p:nvSpPr>
        <p:spPr>
          <a:xfrm>
            <a:off x="4572000" y="1628800"/>
            <a:ext cx="4258816" cy="1872208"/>
          </a:xfrm>
        </p:spPr>
        <p:txBody>
          <a:bodyPr>
            <a:normAutofit/>
          </a:bodyPr>
          <a:lstStyle>
            <a:lvl1pPr marL="174625" indent="-174625">
              <a:defRPr sz="2400" i="1">
                <a:solidFill>
                  <a:srgbClr val="00B050"/>
                </a:solidFill>
              </a:defRPr>
            </a:lvl1pPr>
            <a:lvl2pPr marL="268288" indent="-268288">
              <a:buClr>
                <a:srgbClr val="00B050"/>
              </a:buClr>
              <a:buFont typeface="Wingdings" pitchFamily="2" charset="2"/>
              <a:buChar char="ü"/>
              <a:defRPr sz="2000" i="1"/>
            </a:lvl2pPr>
            <a:lvl3pPr>
              <a:defRPr sz="1800" i="1"/>
            </a:lvl3pPr>
            <a:lvl4pPr>
              <a:defRPr sz="1600" i="1"/>
            </a:lvl4pPr>
            <a:lvl5pPr>
              <a:defRPr sz="1600" i="1"/>
            </a:lvl5pPr>
          </a:lstStyle>
          <a:p>
            <a:pPr lvl="0"/>
            <a:r>
              <a:rPr lang="en-US" dirty="0" smtClean="0"/>
              <a:t>Success Criteria</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Content Placeholder 2"/>
          <p:cNvSpPr>
            <a:spLocks noGrp="1"/>
          </p:cNvSpPr>
          <p:nvPr>
            <p:ph idx="14" hasCustomPrompt="1"/>
          </p:nvPr>
        </p:nvSpPr>
        <p:spPr>
          <a:xfrm>
            <a:off x="179512" y="3717032"/>
            <a:ext cx="4258816" cy="1872208"/>
          </a:xfrm>
        </p:spPr>
        <p:txBody>
          <a:bodyPr>
            <a:normAutofit/>
          </a:bodyPr>
          <a:lstStyle>
            <a:lvl1pPr marL="174625" indent="-174625">
              <a:defRPr sz="2400" i="1">
                <a:solidFill>
                  <a:srgbClr val="FF0000"/>
                </a:solidFill>
              </a:defRPr>
            </a:lvl1pPr>
            <a:lvl2pPr marL="268288" indent="-268288">
              <a:buClr>
                <a:schemeClr val="accent6">
                  <a:lumMod val="60000"/>
                  <a:lumOff val="40000"/>
                </a:schemeClr>
              </a:buClr>
              <a:buFont typeface="Wingdings" pitchFamily="2" charset="2"/>
              <a:buChar char="C"/>
              <a:defRPr sz="2000" i="1"/>
            </a:lvl2pPr>
            <a:lvl3pPr>
              <a:defRPr sz="1800" i="1"/>
            </a:lvl3pPr>
            <a:lvl4pPr>
              <a:defRPr sz="1600" i="1"/>
            </a:lvl4pPr>
            <a:lvl5pPr>
              <a:defRPr sz="1600" i="1"/>
            </a:lvl5pPr>
          </a:lstStyle>
          <a:p>
            <a:pPr lvl="0"/>
            <a:r>
              <a:rPr lang="en-US" dirty="0" smtClean="0"/>
              <a:t>Social Goal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Content Placeholder 2"/>
          <p:cNvSpPr>
            <a:spLocks noGrp="1"/>
          </p:cNvSpPr>
          <p:nvPr>
            <p:ph idx="15" hasCustomPrompt="1"/>
          </p:nvPr>
        </p:nvSpPr>
        <p:spPr>
          <a:xfrm>
            <a:off x="4575902" y="3717032"/>
            <a:ext cx="4258816" cy="1872208"/>
          </a:xfrm>
        </p:spPr>
        <p:txBody>
          <a:bodyPr>
            <a:normAutofit/>
          </a:bodyPr>
          <a:lstStyle>
            <a:lvl1pPr marL="174625" indent="-174625">
              <a:defRPr sz="2400" i="1" baseline="0">
                <a:solidFill>
                  <a:srgbClr val="0070C0"/>
                </a:solidFill>
              </a:defRPr>
            </a:lvl1pPr>
            <a:lvl2pPr marL="268288" indent="-268288">
              <a:buClr>
                <a:schemeClr val="accent6">
                  <a:lumMod val="60000"/>
                  <a:lumOff val="40000"/>
                </a:schemeClr>
              </a:buClr>
              <a:buFont typeface="Wingdings" pitchFamily="2" charset="2"/>
              <a:buChar char="C"/>
              <a:defRPr sz="2000" i="1"/>
            </a:lvl2pPr>
            <a:lvl3pPr>
              <a:defRPr sz="1800" i="1"/>
            </a:lvl3pPr>
            <a:lvl4pPr>
              <a:defRPr sz="1600" i="1"/>
            </a:lvl4pPr>
            <a:lvl5pPr>
              <a:defRPr sz="1600" i="1"/>
            </a:lvl5pPr>
          </a:lstStyle>
          <a:p>
            <a:pPr lvl="0"/>
            <a:r>
              <a:rPr lang="en-US" dirty="0" smtClean="0"/>
              <a:t>Say – Write – Make – Do</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Text Placeholder 12"/>
          <p:cNvSpPr>
            <a:spLocks noGrp="1"/>
          </p:cNvSpPr>
          <p:nvPr>
            <p:ph type="body" sz="quarter" idx="16" hasCustomPrompt="1"/>
          </p:nvPr>
        </p:nvSpPr>
        <p:spPr>
          <a:xfrm>
            <a:off x="250825" y="5732463"/>
            <a:ext cx="8497888" cy="433387"/>
          </a:xfrm>
        </p:spPr>
        <p:txBody>
          <a:bodyPr>
            <a:noAutofit/>
          </a:bodyPr>
          <a:lstStyle>
            <a:lvl1pPr marL="0" indent="0" algn="ctr">
              <a:buNone/>
              <a:defRPr sz="1600">
                <a:solidFill>
                  <a:schemeClr val="accent6"/>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smtClean="0"/>
              <a:t>E &amp; O etc.</a:t>
            </a:r>
          </a:p>
        </p:txBody>
      </p:sp>
      <p:sp>
        <p:nvSpPr>
          <p:cNvPr id="8" name="TextBox 7"/>
          <p:cNvSpPr txBox="1"/>
          <p:nvPr/>
        </p:nvSpPr>
        <p:spPr>
          <a:xfrm>
            <a:off x="467544" y="289057"/>
            <a:ext cx="8208912" cy="707886"/>
          </a:xfrm>
          <a:prstGeom prst="rect">
            <a:avLst/>
          </a:prstGeom>
          <a:noFill/>
        </p:spPr>
        <p:txBody>
          <a:bodyPr wrap="square" rtlCol="0">
            <a:spAutoFit/>
          </a:bodyPr>
          <a:lstStyle/>
          <a:p>
            <a:pPr algn="ctr" defTabSz="914400" rtl="0" eaLnBrk="1" latinLnBrk="0" hangingPunct="1">
              <a:spcBef>
                <a:spcPct val="0"/>
              </a:spcBef>
              <a:buNone/>
            </a:pPr>
            <a:r>
              <a:rPr lang="en-US" sz="4000" b="1" i="1" kern="1200" baseline="0" dirty="0" smtClean="0">
                <a:solidFill>
                  <a:srgbClr val="0070C0"/>
                </a:solidFill>
                <a:effectLst>
                  <a:outerShdw blurRad="38100" dist="38100" dir="2700000" algn="tl">
                    <a:srgbClr val="000000">
                      <a:alpha val="43137"/>
                    </a:srgbClr>
                  </a:outerShdw>
                </a:effectLst>
                <a:latin typeface="+mj-lt"/>
                <a:ea typeface="+mj-ea"/>
                <a:cs typeface="+mj-cs"/>
              </a:rPr>
              <a:t>Learning Intention &amp; Success Criteria</a:t>
            </a:r>
            <a:endParaRPr lang="en-GB" sz="4000" b="1" i="1" kern="1200" baseline="0" dirty="0">
              <a:solidFill>
                <a:srgbClr val="0070C0"/>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078473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27384"/>
            <a:ext cx="9144000" cy="134076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457200" y="44624"/>
            <a:ext cx="8229600" cy="1143000"/>
          </a:xfrm>
        </p:spPr>
        <p:txBody>
          <a:bodyPr/>
          <a:lstStyle>
            <a:lvl1pPr>
              <a:defRPr b="1" i="1">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a:spcBef>
                <a:spcPts val="0"/>
              </a:spcBef>
              <a:spcAft>
                <a:spcPts val="1200"/>
              </a:spcAft>
              <a:defRPr sz="2800" i="1">
                <a:solidFill>
                  <a:schemeClr val="tx1"/>
                </a:solidFill>
              </a:defRPr>
            </a:lvl1pPr>
            <a:lvl2pPr>
              <a:spcBef>
                <a:spcPts val="0"/>
              </a:spcBef>
              <a:spcAft>
                <a:spcPts val="1200"/>
              </a:spcAft>
              <a:defRPr sz="2400" i="1">
                <a:solidFill>
                  <a:schemeClr val="tx1">
                    <a:lumMod val="65000"/>
                    <a:lumOff val="35000"/>
                  </a:schemeClr>
                </a:solidFill>
              </a:defRPr>
            </a:lvl2pPr>
            <a:lvl3pPr>
              <a:spcBef>
                <a:spcPts val="0"/>
              </a:spcBef>
              <a:spcAft>
                <a:spcPts val="1200"/>
              </a:spcAft>
              <a:defRPr sz="2000" i="1">
                <a:solidFill>
                  <a:schemeClr val="tx1">
                    <a:lumMod val="65000"/>
                    <a:lumOff val="35000"/>
                  </a:schemeClr>
                </a:solidFill>
              </a:defRPr>
            </a:lvl3pPr>
            <a:lvl4pPr>
              <a:spcBef>
                <a:spcPts val="0"/>
              </a:spcBef>
              <a:spcAft>
                <a:spcPts val="1200"/>
              </a:spcAft>
              <a:defRPr sz="1800" i="1">
                <a:solidFill>
                  <a:schemeClr val="tx1">
                    <a:lumMod val="65000"/>
                    <a:lumOff val="35000"/>
                  </a:schemeClr>
                </a:solidFill>
              </a:defRPr>
            </a:lvl4pPr>
            <a:lvl5pPr>
              <a:spcBef>
                <a:spcPts val="0"/>
              </a:spcBef>
              <a:spcAft>
                <a:spcPts val="1200"/>
              </a:spcAft>
              <a:defRPr sz="1800" i="1">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1927455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Pupil Task">
    <p:spTree>
      <p:nvGrpSpPr>
        <p:cNvPr id="1" name=""/>
        <p:cNvGrpSpPr/>
        <p:nvPr/>
      </p:nvGrpSpPr>
      <p:grpSpPr>
        <a:xfrm>
          <a:off x="0" y="0"/>
          <a:ext cx="0" cy="0"/>
          <a:chOff x="0" y="0"/>
          <a:chExt cx="0" cy="0"/>
        </a:xfrm>
      </p:grpSpPr>
      <p:sp>
        <p:nvSpPr>
          <p:cNvPr id="7" name="Rectangle 6"/>
          <p:cNvSpPr/>
          <p:nvPr/>
        </p:nvSpPr>
        <p:spPr>
          <a:xfrm>
            <a:off x="0" y="-27384"/>
            <a:ext cx="9144000" cy="134076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457200" y="44624"/>
            <a:ext cx="8229600" cy="1143000"/>
          </a:xfrm>
        </p:spPr>
        <p:txBody>
          <a:bodyPr/>
          <a:lstStyle>
            <a:lvl1pPr>
              <a:defRPr b="1" i="1">
                <a:solidFill>
                  <a:schemeClr val="bg1">
                    <a:lumMod val="75000"/>
                  </a:schemeClr>
                </a:solidFill>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i="1">
                <a:solidFill>
                  <a:srgbClr val="C00000"/>
                </a:solidFill>
              </a:defRPr>
            </a:lvl1pPr>
            <a:lvl2pPr>
              <a:defRPr i="1"/>
            </a:lvl2pPr>
            <a:lvl3pPr>
              <a:defRPr i="1"/>
            </a:lvl3pPr>
            <a:lvl4pPr>
              <a:defRPr i="1"/>
            </a:lvl4pPr>
            <a:lvl5pPr>
              <a:defRPr i="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1356157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Homework">
    <p:spTree>
      <p:nvGrpSpPr>
        <p:cNvPr id="1" name=""/>
        <p:cNvGrpSpPr/>
        <p:nvPr/>
      </p:nvGrpSpPr>
      <p:grpSpPr>
        <a:xfrm>
          <a:off x="0" y="0"/>
          <a:ext cx="0" cy="0"/>
          <a:chOff x="0" y="0"/>
          <a:chExt cx="0" cy="0"/>
        </a:xfrm>
      </p:grpSpPr>
      <p:sp>
        <p:nvSpPr>
          <p:cNvPr id="7" name="Rectangle 6"/>
          <p:cNvSpPr/>
          <p:nvPr/>
        </p:nvSpPr>
        <p:spPr>
          <a:xfrm>
            <a:off x="0" y="-27384"/>
            <a:ext cx="9144000" cy="134076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457200" y="44624"/>
            <a:ext cx="8229600" cy="1143000"/>
          </a:xfrm>
        </p:spPr>
        <p:txBody>
          <a:bodyPr/>
          <a:lstStyle>
            <a:lvl1pPr>
              <a:defRPr b="1" i="1">
                <a:solidFill>
                  <a:srgbClr val="7030A0"/>
                </a:solidFill>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i="1">
                <a:solidFill>
                  <a:srgbClr val="C00000"/>
                </a:solidFill>
              </a:defRPr>
            </a:lvl1pPr>
            <a:lvl2pPr>
              <a:defRPr i="1"/>
            </a:lvl2pPr>
            <a:lvl3pPr>
              <a:defRPr i="1"/>
            </a:lvl3pPr>
            <a:lvl4pPr>
              <a:defRPr i="1"/>
            </a:lvl4pPr>
            <a:lvl5pPr>
              <a:defRPr i="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3686891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lenary">
    <p:spTree>
      <p:nvGrpSpPr>
        <p:cNvPr id="1" name=""/>
        <p:cNvGrpSpPr/>
        <p:nvPr/>
      </p:nvGrpSpPr>
      <p:grpSpPr>
        <a:xfrm>
          <a:off x="0" y="0"/>
          <a:ext cx="0" cy="0"/>
          <a:chOff x="0" y="0"/>
          <a:chExt cx="0" cy="0"/>
        </a:xfrm>
      </p:grpSpPr>
      <p:sp>
        <p:nvSpPr>
          <p:cNvPr id="7" name="Rectangle 6"/>
          <p:cNvSpPr/>
          <p:nvPr/>
        </p:nvSpPr>
        <p:spPr>
          <a:xfrm>
            <a:off x="0" y="-27384"/>
            <a:ext cx="9144000" cy="134076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Date Placeholder 3"/>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C02D3E4-047C-42B2-AA43-20DC3BA37AB6}" type="slidenum">
              <a:rPr lang="en-GB" smtClean="0"/>
              <a:pPr/>
              <a:t>‹#›</a:t>
            </a:fld>
            <a:endParaRPr lang="en-GB" dirty="0"/>
          </a:p>
        </p:txBody>
      </p:sp>
      <p:sp>
        <p:nvSpPr>
          <p:cNvPr id="10" name="Rectangle 9"/>
          <p:cNvSpPr/>
          <p:nvPr/>
        </p:nvSpPr>
        <p:spPr>
          <a:xfrm>
            <a:off x="623162" y="258278"/>
            <a:ext cx="7897676" cy="769441"/>
          </a:xfrm>
          <a:prstGeom prst="rect">
            <a:avLst/>
          </a:prstGeom>
        </p:spPr>
        <p:txBody>
          <a:bodyPr wrap="none">
            <a:spAutoFit/>
          </a:bodyPr>
          <a:lstStyle/>
          <a:p>
            <a:pPr algn="ctr" defTabSz="914400" rtl="0" eaLnBrk="1" latinLnBrk="0" hangingPunct="1">
              <a:spcBef>
                <a:spcPct val="0"/>
              </a:spcBef>
              <a:buNone/>
            </a:pPr>
            <a:r>
              <a:rPr lang="en-US" sz="4400" b="1" i="1" kern="1200" baseline="0" dirty="0" smtClean="0">
                <a:solidFill>
                  <a:srgbClr val="00B050"/>
                </a:solidFill>
                <a:effectLst>
                  <a:outerShdw blurRad="38100" dist="38100" dir="2700000" algn="tl">
                    <a:srgbClr val="000000">
                      <a:alpha val="43137"/>
                    </a:srgbClr>
                  </a:outerShdw>
                </a:effectLst>
                <a:latin typeface="+mj-lt"/>
                <a:ea typeface="+mj-ea"/>
                <a:cs typeface="+mj-cs"/>
              </a:rPr>
              <a:t>Have we met our learning goals?</a:t>
            </a:r>
            <a:endParaRPr lang="en-GB" sz="4400" b="1" i="1" kern="1200" baseline="0" dirty="0">
              <a:solidFill>
                <a:srgbClr val="00B050"/>
              </a:solidFill>
              <a:effectLst>
                <a:outerShdw blurRad="38100" dist="38100" dir="2700000" algn="tl">
                  <a:srgbClr val="000000">
                    <a:alpha val="43137"/>
                  </a:srgbClr>
                </a:outerShdw>
              </a:effectLst>
              <a:latin typeface="+mj-lt"/>
              <a:ea typeface="+mj-ea"/>
              <a:cs typeface="+mj-cs"/>
            </a:endParaRPr>
          </a:p>
        </p:txBody>
      </p:sp>
      <p:sp>
        <p:nvSpPr>
          <p:cNvPr id="11" name="Content Placeholder 2"/>
          <p:cNvSpPr>
            <a:spLocks noGrp="1"/>
          </p:cNvSpPr>
          <p:nvPr>
            <p:ph idx="1" hasCustomPrompt="1"/>
          </p:nvPr>
        </p:nvSpPr>
        <p:spPr>
          <a:xfrm>
            <a:off x="179512" y="1628800"/>
            <a:ext cx="4258816" cy="1872208"/>
          </a:xfrm>
        </p:spPr>
        <p:txBody>
          <a:bodyPr>
            <a:normAutofit/>
          </a:bodyPr>
          <a:lstStyle>
            <a:lvl1pPr marL="174625" indent="-174625">
              <a:defRPr sz="2400" i="1">
                <a:solidFill>
                  <a:srgbClr val="7030A0"/>
                </a:solidFill>
              </a:defRPr>
            </a:lvl1pPr>
            <a:lvl2pPr marL="268288" indent="-268288">
              <a:buClr>
                <a:srgbClr val="FFC000"/>
              </a:buClr>
              <a:buFont typeface="Wingdings" pitchFamily="2" charset="2"/>
              <a:buChar char="«"/>
              <a:defRPr sz="2000" i="1"/>
            </a:lvl2pPr>
            <a:lvl3pPr>
              <a:defRPr sz="1800" i="1"/>
            </a:lvl3pPr>
            <a:lvl4pPr>
              <a:defRPr sz="1600" i="1"/>
            </a:lvl4pPr>
            <a:lvl5pPr>
              <a:defRPr sz="1600" i="1"/>
            </a:lvl5pPr>
          </a:lstStyle>
          <a:p>
            <a:pPr lvl="0"/>
            <a:r>
              <a:rPr lang="en-US" dirty="0" smtClean="0"/>
              <a:t>Learning Intention</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Content Placeholder 2"/>
          <p:cNvSpPr>
            <a:spLocks noGrp="1"/>
          </p:cNvSpPr>
          <p:nvPr>
            <p:ph idx="13" hasCustomPrompt="1"/>
          </p:nvPr>
        </p:nvSpPr>
        <p:spPr>
          <a:xfrm>
            <a:off x="4572000" y="1628800"/>
            <a:ext cx="4258816" cy="1872208"/>
          </a:xfrm>
        </p:spPr>
        <p:txBody>
          <a:bodyPr>
            <a:normAutofit/>
          </a:bodyPr>
          <a:lstStyle>
            <a:lvl1pPr marL="174625" indent="-174625">
              <a:defRPr sz="2400" i="1">
                <a:solidFill>
                  <a:srgbClr val="00B050"/>
                </a:solidFill>
              </a:defRPr>
            </a:lvl1pPr>
            <a:lvl2pPr marL="268288" indent="-268288">
              <a:buClr>
                <a:srgbClr val="00B050"/>
              </a:buClr>
              <a:buFont typeface="Wingdings" pitchFamily="2" charset="2"/>
              <a:buChar char="ü"/>
              <a:defRPr sz="2000" i="1"/>
            </a:lvl2pPr>
            <a:lvl3pPr>
              <a:defRPr sz="1800" i="1"/>
            </a:lvl3pPr>
            <a:lvl4pPr>
              <a:defRPr sz="1600" i="1"/>
            </a:lvl4pPr>
            <a:lvl5pPr>
              <a:defRPr sz="1600" i="1"/>
            </a:lvl5pPr>
          </a:lstStyle>
          <a:p>
            <a:pPr lvl="0"/>
            <a:r>
              <a:rPr lang="en-US" dirty="0" smtClean="0"/>
              <a:t>Success Criteria</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Content Placeholder 2"/>
          <p:cNvSpPr>
            <a:spLocks noGrp="1"/>
          </p:cNvSpPr>
          <p:nvPr>
            <p:ph idx="14" hasCustomPrompt="1"/>
          </p:nvPr>
        </p:nvSpPr>
        <p:spPr>
          <a:xfrm>
            <a:off x="179512" y="3717032"/>
            <a:ext cx="4258816" cy="1872208"/>
          </a:xfrm>
        </p:spPr>
        <p:txBody>
          <a:bodyPr>
            <a:normAutofit/>
          </a:bodyPr>
          <a:lstStyle>
            <a:lvl1pPr marL="174625" indent="-174625">
              <a:defRPr sz="2400" i="1">
                <a:solidFill>
                  <a:srgbClr val="FF0000"/>
                </a:solidFill>
              </a:defRPr>
            </a:lvl1pPr>
            <a:lvl2pPr marL="268288" indent="-268288">
              <a:buClr>
                <a:schemeClr val="accent6">
                  <a:lumMod val="60000"/>
                  <a:lumOff val="40000"/>
                </a:schemeClr>
              </a:buClr>
              <a:buFont typeface="Wingdings" pitchFamily="2" charset="2"/>
              <a:buChar char="C"/>
              <a:defRPr sz="2000" i="1"/>
            </a:lvl2pPr>
            <a:lvl3pPr>
              <a:defRPr sz="1800" i="1"/>
            </a:lvl3pPr>
            <a:lvl4pPr>
              <a:defRPr sz="1600" i="1"/>
            </a:lvl4pPr>
            <a:lvl5pPr>
              <a:defRPr sz="1600" i="1"/>
            </a:lvl5pPr>
          </a:lstStyle>
          <a:p>
            <a:pPr lvl="0"/>
            <a:r>
              <a:rPr lang="en-US" dirty="0" smtClean="0"/>
              <a:t>Social Goal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Content Placeholder 2"/>
          <p:cNvSpPr>
            <a:spLocks noGrp="1"/>
          </p:cNvSpPr>
          <p:nvPr>
            <p:ph idx="15" hasCustomPrompt="1"/>
          </p:nvPr>
        </p:nvSpPr>
        <p:spPr>
          <a:xfrm>
            <a:off x="4575902" y="3717032"/>
            <a:ext cx="4258816" cy="1872208"/>
          </a:xfrm>
        </p:spPr>
        <p:txBody>
          <a:bodyPr>
            <a:normAutofit/>
          </a:bodyPr>
          <a:lstStyle>
            <a:lvl1pPr marL="174625" indent="-174625">
              <a:defRPr sz="2400" i="1" baseline="0">
                <a:solidFill>
                  <a:srgbClr val="0070C0"/>
                </a:solidFill>
              </a:defRPr>
            </a:lvl1pPr>
            <a:lvl2pPr marL="268288" indent="-268288">
              <a:buClr>
                <a:schemeClr val="accent6">
                  <a:lumMod val="60000"/>
                  <a:lumOff val="40000"/>
                </a:schemeClr>
              </a:buClr>
              <a:buFont typeface="Wingdings" pitchFamily="2" charset="2"/>
              <a:buChar char="C"/>
              <a:defRPr sz="2000" i="1"/>
            </a:lvl2pPr>
            <a:lvl3pPr>
              <a:defRPr sz="1800" i="1"/>
            </a:lvl3pPr>
            <a:lvl4pPr>
              <a:defRPr sz="1600" i="1"/>
            </a:lvl4pPr>
            <a:lvl5pPr>
              <a:defRPr sz="1600" i="1"/>
            </a:lvl5pPr>
          </a:lstStyle>
          <a:p>
            <a:pPr lvl="0"/>
            <a:r>
              <a:rPr lang="en-US" dirty="0" smtClean="0"/>
              <a:t>Say – Write – Make – Do</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70596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3138637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204313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32101F-1C78-4A35-B9B9-FA3BC2678EB9}" type="datetimeFigureOut">
              <a:rPr lang="en-US" smtClean="0"/>
              <a:pPr/>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1873189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1440780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2182426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656714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4053050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3871858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890870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E188541-F1B8-4F4B-ADAE-06014772CE95}" type="datetimeFigureOut">
              <a:rPr lang="en-GB" smtClean="0"/>
              <a:pPr/>
              <a:t>04/09/2020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3147517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32101F-1C78-4A35-B9B9-FA3BC2678EB9}" type="datetimeFigureOut">
              <a:rPr lang="en-US" smtClean="0"/>
              <a:pPr/>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D3F3-DB27-4CBF-864A-E28263BCB96D}"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760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32101F-1C78-4A35-B9B9-FA3BC2678EB9}" type="datetimeFigureOut">
              <a:rPr lang="en-US" smtClean="0"/>
              <a:pPr/>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375609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32101F-1C78-4A35-B9B9-FA3BC2678EB9}" type="datetimeFigureOut">
              <a:rPr lang="en-US" smtClean="0"/>
              <a:pPr/>
              <a:t>9/4/2020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2454257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32101F-1C78-4A35-B9B9-FA3BC2678EB9}" type="datetimeFigureOut">
              <a:rPr lang="en-US" smtClean="0"/>
              <a:pPr/>
              <a:t>9/4/2020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1787316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2101F-1C78-4A35-B9B9-FA3BC2678EB9}" type="datetimeFigureOut">
              <a:rPr lang="en-US" smtClean="0"/>
              <a:pPr/>
              <a:t>9/4/2020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3450375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2101F-1C78-4A35-B9B9-FA3BC2678EB9}" type="datetimeFigureOut">
              <a:rPr lang="en-US" smtClean="0"/>
              <a:pPr/>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8D3F3-DB27-4CBF-864A-E28263BCB96D}" type="slidenum">
              <a:rPr lang="en-US" smtClean="0"/>
              <a:pPr/>
              <a:t>‹#›</a:t>
            </a:fld>
            <a:endParaRPr lang="en-US"/>
          </a:p>
        </p:txBody>
      </p:sp>
    </p:spTree>
    <p:extLst>
      <p:ext uri="{BB962C8B-B14F-4D97-AF65-F5344CB8AC3E}">
        <p14:creationId xmlns:p14="http://schemas.microsoft.com/office/powerpoint/2010/main" val="1897368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132101F-1C78-4A35-B9B9-FA3BC2678EB9}" type="datetimeFigureOut">
              <a:rPr lang="en-US" smtClean="0"/>
              <a:pPr/>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8D3F3-DB27-4CBF-864A-E28263BCB96D}"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163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132101F-1C78-4A35-B9B9-FA3BC2678EB9}" type="datetimeFigureOut">
              <a:rPr lang="en-US" smtClean="0"/>
              <a:pPr/>
              <a:t>9/4/2020</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C38D3F3-DB27-4CBF-864A-E28263BCB96D}" type="slidenum">
              <a:rPr lang="en-US" smtClean="0"/>
              <a:pPr/>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5763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88541-F1B8-4F4B-ADAE-06014772CE95}" type="datetimeFigureOut">
              <a:rPr lang="en-GB" smtClean="0"/>
              <a:pPr/>
              <a:t>04/09/2020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02D3E4-047C-42B2-AA43-20DC3BA37AB6}" type="slidenum">
              <a:rPr lang="en-GB" smtClean="0"/>
              <a:pPr/>
              <a:t>‹#›</a:t>
            </a:fld>
            <a:endParaRPr lang="en-GB" dirty="0"/>
          </a:p>
        </p:txBody>
      </p:sp>
    </p:spTree>
    <p:extLst>
      <p:ext uri="{BB962C8B-B14F-4D97-AF65-F5344CB8AC3E}">
        <p14:creationId xmlns:p14="http://schemas.microsoft.com/office/powerpoint/2010/main" val="298060847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xStyles>
    <p:titleStyle>
      <a:lvl1pPr algn="ctr" defTabSz="914400" rtl="0" eaLnBrk="1" latinLnBrk="0" hangingPunct="1">
        <a:spcBef>
          <a:spcPct val="0"/>
        </a:spcBef>
        <a:buNone/>
        <a:defRPr sz="4400" b="1" i="1" kern="1200">
          <a:solidFill>
            <a:srgbClr val="C000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i="1" kern="1200">
          <a:solidFill>
            <a:srgbClr val="00CC99"/>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2FDF0794-1B86-42B2-B8C7-F60123E638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 y="0"/>
            <a:ext cx="9141545"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  https://www.instagram.com/p/CAvF78dJiKZ/   sketchbook ideation contrast copic prismacolor render marker idsketching industrialdesign sketchaday sketchoftheday idsketch sketching productdesign design art drawing diseño artwork inspiration illustration designsketch designlife drawings analog copicart linedrawing doodle indianmotorcycle motorcycle indian motorcyledrawing patrick christian patrickchristiandesign iphone11 iphone apple speckproducts phonecase speckphonecase applecase loot lock lootlock iphone11 iphone 11 pro id sketches camera security camera doodles toy rocket space future scifi air purifier purifiers dyson "/>
          <p:cNvPicPr>
            <a:picLocks noChangeAspect="1" noChangeArrowheads="1"/>
          </p:cNvPicPr>
          <p:nvPr/>
        </p:nvPicPr>
        <p:blipFill rotWithShape="1">
          <a:blip r:embed="rId2">
            <a:extLst>
              <a:ext uri="{28A0092B-C50C-407E-A947-70E740481C1C}">
                <a14:useLocalDpi xmlns:a14="http://schemas.microsoft.com/office/drawing/2010/main" val="0"/>
              </a:ext>
            </a:extLst>
          </a:blip>
          <a:srcRect t="11610" b="9767"/>
          <a:stretch/>
        </p:blipFill>
        <p:spPr bwMode="auto">
          <a:xfrm>
            <a:off x="0" y="0"/>
            <a:ext cx="9143999" cy="69554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0">
            <a:extLst>
              <a:ext uri="{FF2B5EF4-FFF2-40B4-BE49-F238E27FC236}">
                <a16:creationId xmlns:a16="http://schemas.microsoft.com/office/drawing/2014/main" id="{EAA48FC5-3C83-4F1B-BC33-DF0B588F83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2589" y="3064931"/>
            <a:ext cx="6221411"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32011" y="3429000"/>
            <a:ext cx="5626239" cy="1090938"/>
          </a:xfrm>
        </p:spPr>
        <p:txBody>
          <a:bodyPr anchor="b">
            <a:normAutofit/>
          </a:bodyPr>
          <a:lstStyle/>
          <a:p>
            <a:pPr algn="l"/>
            <a:r>
              <a:rPr lang="en-GB" sz="3700" dirty="0">
                <a:solidFill>
                  <a:srgbClr val="FFFFFF"/>
                </a:solidFill>
              </a:rPr>
              <a:t>higher Design &amp; Manufacture</a:t>
            </a:r>
          </a:p>
        </p:txBody>
      </p:sp>
      <p:sp>
        <p:nvSpPr>
          <p:cNvPr id="3" name="Subtitle 2"/>
          <p:cNvSpPr>
            <a:spLocks noGrp="1"/>
          </p:cNvSpPr>
          <p:nvPr>
            <p:ph type="subTitle" idx="1"/>
          </p:nvPr>
        </p:nvSpPr>
        <p:spPr>
          <a:xfrm>
            <a:off x="3232011" y="4779313"/>
            <a:ext cx="5626238" cy="514816"/>
          </a:xfrm>
        </p:spPr>
        <p:txBody>
          <a:bodyPr anchor="t">
            <a:normAutofit/>
          </a:bodyPr>
          <a:lstStyle/>
          <a:p>
            <a:r>
              <a:rPr lang="en-GB" sz="2000" dirty="0" smtClean="0">
                <a:solidFill>
                  <a:srgbClr val="FFFFFF"/>
                </a:solidFill>
              </a:rPr>
              <a:t>Design Development</a:t>
            </a:r>
            <a:endParaRPr lang="en-GB" sz="2000" dirty="0">
              <a:solidFill>
                <a:srgbClr val="FFFFFF"/>
              </a:solidFill>
            </a:endParaRPr>
          </a:p>
        </p:txBody>
      </p:sp>
      <p:cxnSp>
        <p:nvCxnSpPr>
          <p:cNvPr id="17" name="Straight Connector 12">
            <a:extLst>
              <a:ext uri="{FF2B5EF4-FFF2-40B4-BE49-F238E27FC236}">
                <a16:creationId xmlns:a16="http://schemas.microsoft.com/office/drawing/2014/main" id="{62F01714-1A39-4194-BD47-8A9960C5998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32011" y="4666480"/>
            <a:ext cx="5124375" cy="0"/>
          </a:xfrm>
          <a:prstGeom prst="line">
            <a:avLst/>
          </a:prstGeom>
          <a:ln w="22225">
            <a:solidFill>
              <a:srgbClr val="CE346D"/>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6514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68096" y="585216"/>
            <a:ext cx="2834314" cy="1499616"/>
          </a:xfrm>
        </p:spPr>
        <p:txBody>
          <a:bodyPr>
            <a:normAutofit/>
          </a:bodyPr>
          <a:lstStyle/>
          <a:p>
            <a:r>
              <a:rPr lang="en-GB" dirty="0" smtClean="0">
                <a:solidFill>
                  <a:srgbClr val="FFFFFF"/>
                </a:solidFill>
              </a:rPr>
              <a:t>scamper</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4293392" y="260648"/>
            <a:ext cx="4599088" cy="6480720"/>
          </a:xfrm>
        </p:spPr>
        <p:txBody>
          <a:bodyPr>
            <a:normAutofit fontScale="92500" lnSpcReduction="10000"/>
          </a:bodyPr>
          <a:lstStyle/>
          <a:p>
            <a:pPr marL="0" indent="0">
              <a:buNone/>
            </a:pPr>
            <a:r>
              <a:rPr lang="en-GB" sz="2400" b="1" dirty="0"/>
              <a:t>M – Modify</a:t>
            </a:r>
          </a:p>
          <a:p>
            <a:pPr marL="0" indent="0">
              <a:buNone/>
            </a:pPr>
            <a:r>
              <a:rPr lang="en-GB" sz="2400" dirty="0"/>
              <a:t>Modify elements or part of the design. For example, make components a different size: larger, smaller or modify their structure to make them stronger. </a:t>
            </a:r>
          </a:p>
          <a:p>
            <a:pPr marL="0" indent="0">
              <a:buNone/>
            </a:pPr>
            <a:r>
              <a:rPr lang="en-GB" sz="2400" b="1" dirty="0"/>
              <a:t>P – Put to another use</a:t>
            </a:r>
          </a:p>
          <a:p>
            <a:pPr marL="0" indent="0">
              <a:buNone/>
            </a:pPr>
            <a:r>
              <a:rPr lang="en-GB" sz="2400" dirty="0"/>
              <a:t>Consider other uses for the product as well as other people who might use the product in a different way. </a:t>
            </a:r>
          </a:p>
          <a:p>
            <a:pPr marL="0" indent="0">
              <a:buNone/>
            </a:pPr>
            <a:r>
              <a:rPr lang="en-GB" sz="2400" b="1" dirty="0"/>
              <a:t>E – Eliminate</a:t>
            </a:r>
          </a:p>
          <a:p>
            <a:pPr marL="0" indent="0">
              <a:buNone/>
            </a:pPr>
            <a:r>
              <a:rPr lang="en-GB" sz="2400" dirty="0"/>
              <a:t>Eliminate some parts of the design by simplifying, reducing or removing non-essential components to change the product. </a:t>
            </a:r>
          </a:p>
          <a:p>
            <a:pPr marL="0" indent="0">
              <a:buNone/>
            </a:pPr>
            <a:r>
              <a:rPr lang="en-GB" sz="2400" b="1" dirty="0"/>
              <a:t>R – Rearrange</a:t>
            </a:r>
          </a:p>
          <a:p>
            <a:pPr marL="0" indent="0">
              <a:buNone/>
            </a:pPr>
            <a:r>
              <a:rPr lang="en-GB" sz="2400" dirty="0"/>
              <a:t>Rearrange sections of the product by reversing, rotating or moving different component parts about in various positions. </a:t>
            </a:r>
            <a:endParaRPr lang="en-GB" sz="2400" dirty="0"/>
          </a:p>
        </p:txBody>
      </p:sp>
      <p:pic>
        <p:nvPicPr>
          <p:cNvPr id="6" name="Picture 5">
            <a:extLst>
              <a:ext uri="{FF2B5EF4-FFF2-40B4-BE49-F238E27FC236}">
                <a16:creationId xmlns:a16="http://schemas.microsoft.com/office/drawing/2014/main" id="{AAEBFFCF-321E-41AB-9E76-D96E01B72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67048"/>
            <a:ext cx="4101411" cy="4290952"/>
          </a:xfrm>
          <a:prstGeom prst="rect">
            <a:avLst/>
          </a:prstGeom>
        </p:spPr>
      </p:pic>
    </p:spTree>
    <p:extLst>
      <p:ext uri="{BB962C8B-B14F-4D97-AF65-F5344CB8AC3E}">
        <p14:creationId xmlns:p14="http://schemas.microsoft.com/office/powerpoint/2010/main" val="2478207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68096" y="585216"/>
            <a:ext cx="2834314" cy="1499616"/>
          </a:xfrm>
        </p:spPr>
        <p:txBody>
          <a:bodyPr>
            <a:normAutofit/>
          </a:bodyPr>
          <a:lstStyle/>
          <a:p>
            <a:r>
              <a:rPr lang="en-GB" dirty="0" smtClean="0">
                <a:solidFill>
                  <a:srgbClr val="FFFFFF"/>
                </a:solidFill>
              </a:rPr>
              <a:t>Exploration in action</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4293392" y="260648"/>
            <a:ext cx="4599088" cy="6480720"/>
          </a:xfrm>
        </p:spPr>
        <p:txBody>
          <a:bodyPr>
            <a:normAutofit/>
          </a:bodyPr>
          <a:lstStyle/>
          <a:p>
            <a:pPr marL="0" indent="0">
              <a:buNone/>
            </a:pPr>
            <a:r>
              <a:rPr lang="en-GB" sz="2400" dirty="0"/>
              <a:t>Some exploration can be subtle and limited to simples changes in the shape. </a:t>
            </a:r>
          </a:p>
          <a:p>
            <a:pPr marL="0" indent="0">
              <a:buNone/>
            </a:pPr>
            <a:r>
              <a:rPr lang="en-GB" sz="2400" dirty="0"/>
              <a:t>Other changes can be more detailed, tested through models. </a:t>
            </a:r>
          </a:p>
          <a:p>
            <a:pPr marL="0" indent="0">
              <a:buNone/>
            </a:pPr>
            <a:r>
              <a:rPr lang="en-GB" sz="2400" dirty="0"/>
              <a:t>This allows the designer to effectively evaluate the proposed improvement. </a:t>
            </a:r>
          </a:p>
          <a:p>
            <a:pPr marL="0" indent="0">
              <a:buNone/>
            </a:pPr>
            <a:r>
              <a:rPr lang="en-GB" sz="2400" dirty="0"/>
              <a:t>Exploring your design in different views, for example going from 2D to 3D, may highlight new problems which require a solution.</a:t>
            </a:r>
          </a:p>
          <a:p>
            <a:pPr marL="0" indent="0">
              <a:buNone/>
            </a:pPr>
            <a:endParaRPr lang="en-GB" sz="2400" dirty="0"/>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r="27055"/>
          <a:stretch/>
        </p:blipFill>
        <p:spPr>
          <a:xfrm>
            <a:off x="1" y="2670048"/>
            <a:ext cx="4107860" cy="4223590"/>
          </a:xfrm>
          <a:prstGeom prst="rect">
            <a:avLst/>
          </a:prstGeom>
        </p:spPr>
      </p:pic>
    </p:spTree>
    <p:extLst>
      <p:ext uri="{BB962C8B-B14F-4D97-AF65-F5344CB8AC3E}">
        <p14:creationId xmlns:p14="http://schemas.microsoft.com/office/powerpoint/2010/main" val="2732302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68096" y="585216"/>
            <a:ext cx="2834314" cy="1499616"/>
          </a:xfrm>
        </p:spPr>
        <p:txBody>
          <a:bodyPr>
            <a:normAutofit/>
          </a:bodyPr>
          <a:lstStyle/>
          <a:p>
            <a:r>
              <a:rPr lang="en-GB" dirty="0" smtClean="0">
                <a:solidFill>
                  <a:srgbClr val="FFFFFF"/>
                </a:solidFill>
              </a:rPr>
              <a:t>refining</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4293392" y="260648"/>
            <a:ext cx="4599088" cy="6480720"/>
          </a:xfrm>
        </p:spPr>
        <p:txBody>
          <a:bodyPr>
            <a:normAutofit/>
          </a:bodyPr>
          <a:lstStyle/>
          <a:p>
            <a:pPr marL="0" indent="0">
              <a:buNone/>
            </a:pPr>
            <a:r>
              <a:rPr lang="en-GB" sz="2400" dirty="0"/>
              <a:t>Refining requires convergent, analytical thinking.</a:t>
            </a:r>
          </a:p>
          <a:p>
            <a:pPr marL="0" indent="0">
              <a:buNone/>
            </a:pPr>
            <a:r>
              <a:rPr lang="en-GB" sz="2400" dirty="0"/>
              <a:t>The focus is on making decisions and providing enough detail to permit the manufacture of the product.</a:t>
            </a:r>
          </a:p>
          <a:p>
            <a:pPr marL="0" indent="0">
              <a:buNone/>
            </a:pPr>
            <a:r>
              <a:rPr lang="en-GB" sz="2400" dirty="0"/>
              <a:t>The range of solutions and information generated from exploring is narrowed down or synthesised, tested and evaluated. </a:t>
            </a:r>
          </a:p>
          <a:p>
            <a:pPr marL="0" indent="0">
              <a:buNone/>
            </a:pPr>
            <a:r>
              <a:rPr lang="en-GB" sz="2400" dirty="0"/>
              <a:t>Effective refinement leads to a design that meets the specification.</a:t>
            </a:r>
          </a:p>
          <a:p>
            <a:pPr marL="0" indent="0">
              <a:buNone/>
            </a:pPr>
            <a:r>
              <a:rPr lang="en-GB" sz="2400" dirty="0"/>
              <a:t>Materials and manufacturing processes will be suitable and justified. </a:t>
            </a:r>
            <a:endParaRPr lang="en-GB" sz="2400" dirty="0"/>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5599" r="16800" b="55250"/>
          <a:stretch/>
        </p:blipFill>
        <p:spPr>
          <a:xfrm>
            <a:off x="-1" y="3704433"/>
            <a:ext cx="4101411" cy="3153568"/>
          </a:xfrm>
          <a:prstGeom prst="rect">
            <a:avLst/>
          </a:prstGeom>
        </p:spPr>
      </p:pic>
    </p:spTree>
    <p:extLst>
      <p:ext uri="{BB962C8B-B14F-4D97-AF65-F5344CB8AC3E}">
        <p14:creationId xmlns:p14="http://schemas.microsoft.com/office/powerpoint/2010/main" val="3259423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68096" y="585216"/>
            <a:ext cx="2834314" cy="1499616"/>
          </a:xfrm>
        </p:spPr>
        <p:txBody>
          <a:bodyPr>
            <a:normAutofit/>
          </a:bodyPr>
          <a:lstStyle/>
          <a:p>
            <a:r>
              <a:rPr lang="en-GB" dirty="0" smtClean="0">
                <a:solidFill>
                  <a:srgbClr val="FFFFFF"/>
                </a:solidFill>
              </a:rPr>
              <a:t>Key points</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4293392" y="260648"/>
            <a:ext cx="4599088" cy="6480720"/>
          </a:xfrm>
        </p:spPr>
        <p:txBody>
          <a:bodyPr>
            <a:normAutofit/>
          </a:bodyPr>
          <a:lstStyle/>
          <a:p>
            <a:pPr marL="0" indent="0">
              <a:buNone/>
            </a:pPr>
            <a:r>
              <a:rPr lang="en-GB" sz="2400" dirty="0"/>
              <a:t>Being able to apply knowledge and understanding of design issues and materials and manufacturing processes is key to effective refinement. </a:t>
            </a:r>
          </a:p>
          <a:p>
            <a:pPr marL="0" indent="0">
              <a:buNone/>
            </a:pPr>
            <a:r>
              <a:rPr lang="en-GB" sz="2400" dirty="0"/>
              <a:t>Even in later stages of development, designers still encounter issues that require further investigation. </a:t>
            </a:r>
          </a:p>
          <a:p>
            <a:pPr marL="0" indent="0">
              <a:buNone/>
            </a:pPr>
            <a:r>
              <a:rPr lang="en-GB" sz="2400" dirty="0"/>
              <a:t>As you develop, you must record more intricate details such as:</a:t>
            </a:r>
          </a:p>
          <a:p>
            <a:pPr lvl="1">
              <a:buFont typeface="Arial" panose="020B0604020202020204" pitchFamily="34" charset="0"/>
              <a:buChar char="•"/>
            </a:pPr>
            <a:r>
              <a:rPr lang="en-GB" sz="2400" i="1" dirty="0"/>
              <a:t>Sizes of components</a:t>
            </a:r>
          </a:p>
          <a:p>
            <a:pPr lvl="1">
              <a:buFont typeface="Arial" panose="020B0604020202020204" pitchFamily="34" charset="0"/>
              <a:buChar char="•"/>
            </a:pPr>
            <a:r>
              <a:rPr lang="en-GB" sz="2400" i="1" dirty="0"/>
              <a:t>Materials choices </a:t>
            </a:r>
          </a:p>
          <a:p>
            <a:pPr lvl="1">
              <a:buFont typeface="Arial" panose="020B0604020202020204" pitchFamily="34" charset="0"/>
              <a:buChar char="•"/>
            </a:pPr>
            <a:r>
              <a:rPr lang="en-GB" sz="2400" i="1" dirty="0"/>
              <a:t>Manufacturing processes needed. </a:t>
            </a:r>
            <a:endParaRPr lang="en-GB" sz="2400" i="1" dirty="0"/>
          </a:p>
        </p:txBody>
      </p:sp>
    </p:spTree>
    <p:extLst>
      <p:ext uri="{BB962C8B-B14F-4D97-AF65-F5344CB8AC3E}">
        <p14:creationId xmlns:p14="http://schemas.microsoft.com/office/powerpoint/2010/main" val="3076501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9276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95499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98073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4889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7F247E-B679-44E9-93C2-B2DD5EFB2B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E15661-B0F2-42AE-A75B-0999B2CF59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9558" y="484632"/>
            <a:ext cx="6711112" cy="588091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601995" y="788416"/>
            <a:ext cx="5942448" cy="1499616"/>
          </a:xfrm>
        </p:spPr>
        <p:txBody>
          <a:bodyPr>
            <a:normAutofit/>
          </a:bodyPr>
          <a:lstStyle/>
          <a:p>
            <a:r>
              <a:rPr lang="en-GB" sz="3200" dirty="0">
                <a:solidFill>
                  <a:srgbClr val="1CADE4"/>
                </a:solidFill>
              </a:rPr>
              <a:t>Learning intentions &amp; success criteria</a:t>
            </a:r>
          </a:p>
        </p:txBody>
      </p:sp>
      <p:sp>
        <p:nvSpPr>
          <p:cNvPr id="13" name="Rectangle 12">
            <a:extLst>
              <a:ext uri="{FF2B5EF4-FFF2-40B4-BE49-F238E27FC236}">
                <a16:creationId xmlns:a16="http://schemas.microsoft.com/office/drawing/2014/main" id="{354706C1-38B7-4C23-8749-906CB0DC8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364" y="484632"/>
            <a:ext cx="1596699"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CD161189-7A5B-4B2B-93DC-77710299475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405398" y="1029524"/>
            <a:ext cx="0" cy="914400"/>
          </a:xfrm>
          <a:prstGeom prst="line">
            <a:avLst/>
          </a:prstGeom>
          <a:ln w="19050">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2601995" y="2132856"/>
            <a:ext cx="5942448" cy="3910960"/>
          </a:xfrm>
        </p:spPr>
        <p:txBody>
          <a:bodyPr>
            <a:normAutofit/>
          </a:bodyPr>
          <a:lstStyle/>
          <a:p>
            <a:pPr marL="0" indent="0">
              <a:buNone/>
            </a:pPr>
            <a:r>
              <a:rPr lang="en-GB" sz="2400" b="1" dirty="0">
                <a:solidFill>
                  <a:srgbClr val="FFFFFF"/>
                </a:solidFill>
              </a:rPr>
              <a:t>Learning Intentions</a:t>
            </a:r>
          </a:p>
          <a:p>
            <a:pPr>
              <a:buFont typeface="Arial" panose="020B0604020202020204" pitchFamily="34" charset="0"/>
              <a:buChar char="•"/>
            </a:pPr>
            <a:r>
              <a:rPr lang="en-GB" sz="2400" dirty="0">
                <a:solidFill>
                  <a:srgbClr val="FFFFFF"/>
                </a:solidFill>
              </a:rPr>
              <a:t> </a:t>
            </a:r>
            <a:r>
              <a:rPr lang="en-GB" sz="2400" dirty="0" smtClean="0">
                <a:solidFill>
                  <a:srgbClr val="FFFFFF"/>
                </a:solidFill>
              </a:rPr>
              <a:t>Introduction to Design Development. </a:t>
            </a:r>
            <a:endParaRPr lang="en-GB" sz="2400" dirty="0">
              <a:solidFill>
                <a:srgbClr val="FFFFFF"/>
              </a:solidFill>
            </a:endParaRPr>
          </a:p>
          <a:p>
            <a:pPr marL="0" indent="0">
              <a:buNone/>
            </a:pPr>
            <a:endParaRPr lang="en-GB" sz="2400" dirty="0">
              <a:solidFill>
                <a:srgbClr val="FFFFFF"/>
              </a:solidFill>
            </a:endParaRPr>
          </a:p>
          <a:p>
            <a:pPr marL="0" indent="0">
              <a:buNone/>
            </a:pPr>
            <a:r>
              <a:rPr lang="en-GB" sz="2400" b="1" dirty="0">
                <a:solidFill>
                  <a:srgbClr val="FFFFFF"/>
                </a:solidFill>
              </a:rPr>
              <a:t>Success Criteria</a:t>
            </a:r>
          </a:p>
          <a:p>
            <a:pPr>
              <a:buFont typeface="Arial" panose="020B0604020202020204" pitchFamily="34" charset="0"/>
              <a:buChar char="•"/>
            </a:pPr>
            <a:r>
              <a:rPr lang="en-GB" sz="2400" dirty="0">
                <a:solidFill>
                  <a:srgbClr val="FFFFFF"/>
                </a:solidFill>
              </a:rPr>
              <a:t> </a:t>
            </a:r>
            <a:r>
              <a:rPr lang="en-GB" sz="2400" dirty="0" smtClean="0">
                <a:solidFill>
                  <a:srgbClr val="FFFFFF"/>
                </a:solidFill>
              </a:rPr>
              <a:t>Understand the purpose of design development. </a:t>
            </a:r>
          </a:p>
          <a:p>
            <a:pPr>
              <a:buFont typeface="Arial" panose="020B0604020202020204" pitchFamily="34" charset="0"/>
              <a:buChar char="•"/>
            </a:pPr>
            <a:r>
              <a:rPr lang="en-GB" sz="2400" dirty="0" smtClean="0">
                <a:solidFill>
                  <a:srgbClr val="FFFFFF"/>
                </a:solidFill>
              </a:rPr>
              <a:t>Implement your knowledge, understanding and skills to create a design development. </a:t>
            </a:r>
            <a:endParaRPr lang="en-GB" sz="2400" dirty="0">
              <a:solidFill>
                <a:srgbClr val="FFFFFF"/>
              </a:solidFill>
            </a:endParaRPr>
          </a:p>
          <a:p>
            <a:pPr marL="0" indent="0">
              <a:buNone/>
            </a:pPr>
            <a:endParaRPr lang="en-GB" sz="1600" dirty="0">
              <a:solidFill>
                <a:srgbClr val="FFFFFF"/>
              </a:solidFill>
            </a:endParaRPr>
          </a:p>
          <a:p>
            <a:endParaRPr lang="en-GB" sz="1600" dirty="0">
              <a:solidFill>
                <a:srgbClr val="FFFFFF"/>
              </a:solidFill>
            </a:endParaRPr>
          </a:p>
          <a:p>
            <a:pPr marL="0" indent="0">
              <a:buNone/>
            </a:pPr>
            <a:endParaRPr lang="en-GB" sz="1600" dirty="0">
              <a:solidFill>
                <a:srgbClr val="FFFFFF"/>
              </a:solidFill>
            </a:endParaRPr>
          </a:p>
          <a:p>
            <a:pPr marL="342900" indent="-342900">
              <a:buFont typeface="+mj-lt"/>
              <a:buAutoNum type="arabicPeriod"/>
            </a:pPr>
            <a:endParaRPr lang="en-GB" dirty="0">
              <a:solidFill>
                <a:srgbClr val="FFFFFF"/>
              </a:solidFill>
            </a:endParaRPr>
          </a:p>
          <a:p>
            <a:pPr marL="0" indent="0">
              <a:buNone/>
            </a:pPr>
            <a:endParaRPr lang="en-GB" sz="1500" dirty="0">
              <a:solidFill>
                <a:srgbClr val="FFFFFF"/>
              </a:solidFill>
            </a:endParaRPr>
          </a:p>
          <a:p>
            <a:pPr marL="0" indent="0">
              <a:buNone/>
            </a:pPr>
            <a:endParaRPr lang="en-GB" sz="1500" dirty="0">
              <a:solidFill>
                <a:srgbClr val="FFFFFF"/>
              </a:solidFill>
            </a:endParaRPr>
          </a:p>
        </p:txBody>
      </p:sp>
      <p:pic>
        <p:nvPicPr>
          <p:cNvPr id="12" name="Graphic 11" descr="Aspiration">
            <a:extLst>
              <a:ext uri="{FF2B5EF4-FFF2-40B4-BE49-F238E27FC236}">
                <a16:creationId xmlns:a16="http://schemas.microsoft.com/office/drawing/2014/main" id="{CA9FAC00-E1C3-4EA4-9032-BF3182618E7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722107" y="4437112"/>
            <a:ext cx="914400" cy="914400"/>
          </a:xfrm>
          <a:prstGeom prst="rect">
            <a:avLst/>
          </a:prstGeom>
        </p:spPr>
      </p:pic>
      <p:pic>
        <p:nvPicPr>
          <p:cNvPr id="14" name="Graphic 13" descr="Idea">
            <a:extLst>
              <a:ext uri="{FF2B5EF4-FFF2-40B4-BE49-F238E27FC236}">
                <a16:creationId xmlns:a16="http://schemas.microsoft.com/office/drawing/2014/main" id="{04AE441F-285A-4F28-9973-C22D72BE5C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a:xfrm>
            <a:off x="722107" y="2484790"/>
            <a:ext cx="914400" cy="914400"/>
          </a:xfrm>
          <a:prstGeom prst="rect">
            <a:avLst/>
          </a:prstGeom>
        </p:spPr>
      </p:pic>
    </p:spTree>
    <p:extLst>
      <p:ext uri="{BB962C8B-B14F-4D97-AF65-F5344CB8AC3E}">
        <p14:creationId xmlns:p14="http://schemas.microsoft.com/office/powerpoint/2010/main" val="108640859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68096" y="585216"/>
            <a:ext cx="2834314" cy="1499616"/>
          </a:xfrm>
        </p:spPr>
        <p:txBody>
          <a:bodyPr>
            <a:normAutofit/>
          </a:bodyPr>
          <a:lstStyle/>
          <a:p>
            <a:r>
              <a:rPr lang="en-GB" dirty="0" smtClean="0">
                <a:solidFill>
                  <a:srgbClr val="FFFFFF"/>
                </a:solidFill>
              </a:rPr>
              <a:t>Design development</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4293392" y="260648"/>
            <a:ext cx="4599088" cy="6480720"/>
          </a:xfrm>
        </p:spPr>
        <p:txBody>
          <a:bodyPr>
            <a:normAutofit/>
          </a:bodyPr>
          <a:lstStyle/>
          <a:p>
            <a:pPr marL="0" indent="0">
              <a:buNone/>
            </a:pPr>
            <a:r>
              <a:rPr lang="en-GB" sz="2400" dirty="0"/>
              <a:t>Initial ideas are generated quickly with some regard given for the design specification. </a:t>
            </a:r>
          </a:p>
          <a:p>
            <a:pPr marL="0" indent="0">
              <a:buNone/>
            </a:pPr>
            <a:r>
              <a:rPr lang="en-GB" sz="2400" dirty="0"/>
              <a:t>Further work is required to bring them in line with the specification and generate the level of detail required to permit manufacture. </a:t>
            </a:r>
          </a:p>
          <a:p>
            <a:pPr marL="0" indent="0">
              <a:buNone/>
            </a:pPr>
            <a:r>
              <a:rPr lang="en-GB" sz="2400" dirty="0"/>
              <a:t>Development is the evolution of the design from its initial idea to the final design proposal. </a:t>
            </a:r>
            <a:endParaRPr lang="en-GB" sz="2400" dirty="0"/>
          </a:p>
        </p:txBody>
      </p:sp>
      <p:pic>
        <p:nvPicPr>
          <p:cNvPr id="2050" name="Picture 2" descr="  https://www.instagram.com/p/B7_YfLCJ18O/   sketchbook ideation contrast copic prismacolor render marker idsketching industrialdesign sketchaday sketchoftheday idsketch sketching productdesign design art drawing diseño artwork inspiration illustration designsketch designlife drawings analog copicart linedrawing doodle indianmotorcycle motorcycle indian motorcyledrawing patrick christian patrickchristiandesign iphone11 iphone apple speckproducts phonecase speckphonecase applecase loot lock lootlock iphone11 iphone 11 pro id sketch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6589"/>
            <a:ext cx="4101411" cy="410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500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68096" y="585216"/>
            <a:ext cx="2834314" cy="1499616"/>
          </a:xfrm>
        </p:spPr>
        <p:txBody>
          <a:bodyPr>
            <a:normAutofit/>
          </a:bodyPr>
          <a:lstStyle/>
          <a:p>
            <a:r>
              <a:rPr lang="en-GB" dirty="0" smtClean="0">
                <a:solidFill>
                  <a:srgbClr val="FFFFFF"/>
                </a:solidFill>
              </a:rPr>
              <a:t>Design development</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4293392" y="260648"/>
            <a:ext cx="4599088" cy="6480720"/>
          </a:xfrm>
        </p:spPr>
        <p:txBody>
          <a:bodyPr>
            <a:normAutofit/>
          </a:bodyPr>
          <a:lstStyle/>
          <a:p>
            <a:pPr marL="0" indent="0">
              <a:buNone/>
            </a:pPr>
            <a:r>
              <a:rPr lang="en-GB" sz="2400" dirty="0"/>
              <a:t>Development requires two key skills:</a:t>
            </a:r>
          </a:p>
          <a:p>
            <a:pPr lvl="1">
              <a:buFont typeface="Arial" panose="020B0604020202020204" pitchFamily="34" charset="0"/>
              <a:buChar char="•"/>
            </a:pPr>
            <a:r>
              <a:rPr lang="en-GB" sz="2400" i="1" dirty="0"/>
              <a:t>Exploring</a:t>
            </a:r>
          </a:p>
          <a:p>
            <a:pPr lvl="1">
              <a:buFont typeface="Arial" panose="020B0604020202020204" pitchFamily="34" charset="0"/>
              <a:buChar char="•"/>
            </a:pPr>
            <a:r>
              <a:rPr lang="en-GB" sz="2400" i="1" dirty="0"/>
              <a:t>Refining</a:t>
            </a:r>
          </a:p>
          <a:p>
            <a:pPr marL="0" indent="0">
              <a:buNone/>
            </a:pPr>
            <a:r>
              <a:rPr lang="en-GB" sz="2400" dirty="0"/>
              <a:t>The designer considers the most promising idea referencing the design specification. </a:t>
            </a:r>
          </a:p>
          <a:p>
            <a:pPr marL="0" indent="0">
              <a:buNone/>
            </a:pPr>
            <a:r>
              <a:rPr lang="en-GB" sz="2400" dirty="0"/>
              <a:t>This highlights areas for improvement.</a:t>
            </a:r>
          </a:p>
          <a:p>
            <a:pPr marL="0" indent="0">
              <a:buNone/>
            </a:pPr>
            <a:r>
              <a:rPr lang="en-GB" sz="2400" dirty="0"/>
              <a:t>Exploration of these areas takes place and the designer generates alternate solutions to improve them. </a:t>
            </a:r>
          </a:p>
          <a:p>
            <a:pPr marL="0" indent="0">
              <a:buNone/>
            </a:pPr>
            <a:r>
              <a:rPr lang="en-GB" sz="2400" dirty="0"/>
              <a:t>Further use of idea generation techniques will help the designer to be creative in the exploration of solutions. </a:t>
            </a:r>
          </a:p>
          <a:p>
            <a:pPr marL="0" indent="0">
              <a:buNone/>
            </a:pPr>
            <a:endParaRPr lang="en-GB" sz="2400" dirty="0"/>
          </a:p>
        </p:txBody>
      </p:sp>
      <p:pic>
        <p:nvPicPr>
          <p:cNvPr id="3074" name="Picture 2" descr="20200828_backpack_ide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 y="2759293"/>
            <a:ext cx="4098707" cy="409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300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68096" y="585216"/>
            <a:ext cx="2834314" cy="1499616"/>
          </a:xfrm>
        </p:spPr>
        <p:txBody>
          <a:bodyPr>
            <a:normAutofit/>
          </a:bodyPr>
          <a:lstStyle/>
          <a:p>
            <a:r>
              <a:rPr lang="en-GB" dirty="0" smtClean="0">
                <a:solidFill>
                  <a:srgbClr val="FFFFFF"/>
                </a:solidFill>
              </a:rPr>
              <a:t>Design development</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4293392" y="260648"/>
            <a:ext cx="4599088" cy="6480720"/>
          </a:xfrm>
        </p:spPr>
        <p:txBody>
          <a:bodyPr>
            <a:normAutofit/>
          </a:bodyPr>
          <a:lstStyle/>
          <a:p>
            <a:pPr marL="0" indent="0">
              <a:buNone/>
            </a:pPr>
            <a:r>
              <a:rPr lang="en-GB" sz="2400" dirty="0"/>
              <a:t>Potential solutions are investigated, tested and evaluated, with the most promising being further developed and incorporated into the design. </a:t>
            </a:r>
          </a:p>
          <a:p>
            <a:pPr marL="0" indent="0">
              <a:buNone/>
            </a:pPr>
            <a:r>
              <a:rPr lang="en-GB" sz="2400" dirty="0"/>
              <a:t>This leads to the narrowing down and refinement of solutions. </a:t>
            </a:r>
          </a:p>
          <a:p>
            <a:pPr marL="0" indent="0">
              <a:buNone/>
            </a:pPr>
            <a:r>
              <a:rPr lang="en-GB" sz="2400" dirty="0"/>
              <a:t>More specific details such as:</a:t>
            </a:r>
          </a:p>
          <a:p>
            <a:pPr lvl="1">
              <a:buFont typeface="Arial" panose="020B0604020202020204" pitchFamily="34" charset="0"/>
              <a:buChar char="•"/>
            </a:pPr>
            <a:r>
              <a:rPr lang="en-GB" sz="2400" i="1" dirty="0"/>
              <a:t>Sizes</a:t>
            </a:r>
          </a:p>
          <a:p>
            <a:pPr lvl="1">
              <a:buFont typeface="Arial" panose="020B0604020202020204" pitchFamily="34" charset="0"/>
              <a:buChar char="•"/>
            </a:pPr>
            <a:r>
              <a:rPr lang="en-GB" sz="2400" i="1" dirty="0"/>
              <a:t>Costs</a:t>
            </a:r>
          </a:p>
          <a:p>
            <a:pPr lvl="1">
              <a:buFont typeface="Arial" panose="020B0604020202020204" pitchFamily="34" charset="0"/>
              <a:buChar char="•"/>
            </a:pPr>
            <a:r>
              <a:rPr lang="en-GB" sz="2400" i="1" dirty="0"/>
              <a:t>Materials</a:t>
            </a:r>
          </a:p>
          <a:p>
            <a:pPr lvl="1">
              <a:buFont typeface="Arial" panose="020B0604020202020204" pitchFamily="34" charset="0"/>
              <a:buChar char="•"/>
            </a:pPr>
            <a:r>
              <a:rPr lang="en-GB" sz="2400" i="1" dirty="0"/>
              <a:t>Suitability for manufacturing. </a:t>
            </a:r>
          </a:p>
          <a:p>
            <a:pPr marL="0" indent="0">
              <a:buNone/>
            </a:pPr>
            <a:r>
              <a:rPr lang="en-GB" sz="2400" dirty="0"/>
              <a:t>…are also likely to be tested and evaluated before being confirmed as the development progresses. </a:t>
            </a:r>
            <a:endParaRPr lang="en-GB" sz="2400" dirty="0"/>
          </a:p>
        </p:txBody>
      </p:sp>
      <p:pic>
        <p:nvPicPr>
          <p:cNvPr id="4098" name="Picture 2" descr="patrick christian design backpack ide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 y="2755845"/>
            <a:ext cx="4102155" cy="4102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129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68096" y="585216"/>
            <a:ext cx="2834314" cy="1499616"/>
          </a:xfrm>
        </p:spPr>
        <p:txBody>
          <a:bodyPr>
            <a:normAutofit/>
          </a:bodyPr>
          <a:lstStyle/>
          <a:p>
            <a:r>
              <a:rPr lang="en-GB" dirty="0" smtClean="0">
                <a:solidFill>
                  <a:srgbClr val="FFFFFF"/>
                </a:solidFill>
              </a:rPr>
              <a:t>Design development</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4293392" y="260648"/>
            <a:ext cx="4599088" cy="6480720"/>
          </a:xfrm>
        </p:spPr>
        <p:txBody>
          <a:bodyPr>
            <a:normAutofit/>
          </a:bodyPr>
          <a:lstStyle/>
          <a:p>
            <a:pPr marL="0" indent="0">
              <a:buNone/>
            </a:pPr>
            <a:r>
              <a:rPr lang="en-GB" sz="2400" dirty="0"/>
              <a:t>Exploring and refining should NOT be viewed as a linear process. </a:t>
            </a:r>
          </a:p>
          <a:p>
            <a:pPr marL="0" indent="0">
              <a:buNone/>
            </a:pPr>
            <a:r>
              <a:rPr lang="en-GB" sz="2400" dirty="0"/>
              <a:t>It is likely that, in refining an idea, further problems or areas for improvement will arise. </a:t>
            </a:r>
          </a:p>
          <a:p>
            <a:pPr marL="0" indent="0">
              <a:buNone/>
            </a:pPr>
            <a:r>
              <a:rPr lang="en-GB" sz="2400" dirty="0"/>
              <a:t>For example:</a:t>
            </a:r>
          </a:p>
          <a:p>
            <a:pPr lvl="1">
              <a:buFont typeface="Arial" panose="020B0604020202020204" pitchFamily="34" charset="0"/>
              <a:buChar char="•"/>
            </a:pPr>
            <a:r>
              <a:rPr lang="en-GB" sz="2400" i="1" dirty="0"/>
              <a:t>Changes to improve function will likely raise issues with aesthetics, materials and manufacturing. </a:t>
            </a:r>
          </a:p>
          <a:p>
            <a:pPr lvl="1">
              <a:buFont typeface="Arial" panose="020B0604020202020204" pitchFamily="34" charset="0"/>
              <a:buChar char="•"/>
            </a:pPr>
            <a:r>
              <a:rPr lang="en-GB" sz="2400" i="1" dirty="0"/>
              <a:t>These new issues will require exploring, testing, evaluating and refining. </a:t>
            </a:r>
            <a:endParaRPr lang="en-GB" sz="2400" i="1" dirty="0"/>
          </a:p>
        </p:txBody>
      </p:sp>
      <p:pic>
        <p:nvPicPr>
          <p:cNvPr id="5122" name="Picture 2" descr=" sketchbook ideation contrast copic prismacolor render marker idsketching industrialdesign sketchaday sketchoftheday idsketch sketching productdesign design art drawing diseño artwork inspiration illustration designsketch designlife drawings analog copicart linedrawing doodle indianmotorcycle motorcycle indian motorcyledrawing patrick christian patrickchristiandesign iphone11 iphone apple speckproducts phonecase speckphonecase applecase loot lock lootlock iphone11 iphone 11 pro id sketches doodles lamps gantri modern lighting "/>
          <p:cNvPicPr>
            <a:picLocks noChangeAspect="1" noChangeArrowheads="1"/>
          </p:cNvPicPr>
          <p:nvPr/>
        </p:nvPicPr>
        <p:blipFill rotWithShape="1">
          <a:blip r:embed="rId2">
            <a:extLst>
              <a:ext uri="{28A0092B-C50C-407E-A947-70E740481C1C}">
                <a14:useLocalDpi xmlns:a14="http://schemas.microsoft.com/office/drawing/2010/main" val="0"/>
              </a:ext>
            </a:extLst>
          </a:blip>
          <a:srcRect l="5109" t="14514" r="6188" b="11903"/>
          <a:stretch/>
        </p:blipFill>
        <p:spPr bwMode="auto">
          <a:xfrm>
            <a:off x="0" y="3455693"/>
            <a:ext cx="4101411" cy="3402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16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68096" y="585216"/>
            <a:ext cx="2834314" cy="1499616"/>
          </a:xfrm>
        </p:spPr>
        <p:txBody>
          <a:bodyPr>
            <a:normAutofit/>
          </a:bodyPr>
          <a:lstStyle/>
          <a:p>
            <a:r>
              <a:rPr lang="en-GB" dirty="0" smtClean="0">
                <a:solidFill>
                  <a:srgbClr val="FFFFFF"/>
                </a:solidFill>
              </a:rPr>
              <a:t>Skill builder task</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4293392" y="260648"/>
            <a:ext cx="4599088" cy="6480720"/>
          </a:xfrm>
        </p:spPr>
        <p:txBody>
          <a:bodyPr>
            <a:normAutofit/>
          </a:bodyPr>
          <a:lstStyle/>
          <a:p>
            <a:pPr marL="0" indent="0">
              <a:buNone/>
            </a:pPr>
            <a:r>
              <a:rPr lang="en-GB" sz="2400" dirty="0"/>
              <a:t>An initial idea for an alarm clock is shown below. Take a few minutes to list as many possible areas for development that would make it more suitable for the teenage market. </a:t>
            </a:r>
            <a:endParaRPr lang="en-GB" sz="2400" dirty="0" smtClean="0"/>
          </a:p>
          <a:p>
            <a:pPr marL="0" indent="0">
              <a:buNone/>
            </a:pPr>
            <a:endParaRPr lang="en-GB" sz="2400" dirty="0"/>
          </a:p>
          <a:p>
            <a:pPr marL="0" indent="0">
              <a:buNone/>
            </a:pPr>
            <a:r>
              <a:rPr lang="en-GB" sz="2400" dirty="0"/>
              <a:t>ANSWERS MAY INCLUDE:</a:t>
            </a:r>
          </a:p>
          <a:p>
            <a:pPr lvl="1">
              <a:buFont typeface="Arial" panose="020B0604020202020204" pitchFamily="34" charset="0"/>
              <a:buChar char="•"/>
            </a:pPr>
            <a:r>
              <a:rPr lang="en-GB" sz="2400" i="1" dirty="0"/>
              <a:t>Dock for music player</a:t>
            </a:r>
          </a:p>
          <a:p>
            <a:pPr lvl="1">
              <a:buFont typeface="Arial" panose="020B0604020202020204" pitchFamily="34" charset="0"/>
              <a:buChar char="•"/>
            </a:pPr>
            <a:r>
              <a:rPr lang="en-GB" sz="2400" i="1" dirty="0"/>
              <a:t>Touchscreen technology</a:t>
            </a:r>
          </a:p>
          <a:p>
            <a:pPr lvl="1">
              <a:buFont typeface="Arial" panose="020B0604020202020204" pitchFamily="34" charset="0"/>
              <a:buChar char="•"/>
            </a:pPr>
            <a:r>
              <a:rPr lang="en-GB" sz="2400" i="1" dirty="0"/>
              <a:t>Link to other devices</a:t>
            </a:r>
          </a:p>
          <a:p>
            <a:pPr lvl="1">
              <a:buFont typeface="Arial" panose="020B0604020202020204" pitchFamily="34" charset="0"/>
              <a:buChar char="•"/>
            </a:pPr>
            <a:r>
              <a:rPr lang="en-GB" sz="2400" i="1" dirty="0"/>
              <a:t>Different colour combinations</a:t>
            </a:r>
          </a:p>
          <a:p>
            <a:pPr lvl="1">
              <a:buFont typeface="Arial" panose="020B0604020202020204" pitchFamily="34" charset="0"/>
              <a:buChar char="•"/>
            </a:pPr>
            <a:r>
              <a:rPr lang="en-GB" sz="2400" i="1" dirty="0"/>
              <a:t>A theme that appeals to teenagers</a:t>
            </a:r>
          </a:p>
          <a:p>
            <a:pPr lvl="1">
              <a:buFont typeface="Arial" panose="020B0604020202020204" pitchFamily="34" charset="0"/>
              <a:buChar char="•"/>
            </a:pPr>
            <a:r>
              <a:rPr lang="en-GB" sz="2400" i="1" dirty="0"/>
              <a:t>Less symmetrical form, change the position of the buttons to make them easer to access and press. </a:t>
            </a:r>
          </a:p>
          <a:p>
            <a:pPr marL="0" indent="0">
              <a:buNone/>
            </a:pPr>
            <a:endParaRPr lang="en-GB" sz="2400" dirty="0"/>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4779" t="18500" r="5354" b="15350"/>
          <a:stretch/>
        </p:blipFill>
        <p:spPr>
          <a:xfrm>
            <a:off x="0" y="4593809"/>
            <a:ext cx="4101411" cy="2264191"/>
          </a:xfrm>
          <a:prstGeom prst="rect">
            <a:avLst/>
          </a:prstGeom>
        </p:spPr>
      </p:pic>
    </p:spTree>
    <p:extLst>
      <p:ext uri="{BB962C8B-B14F-4D97-AF65-F5344CB8AC3E}">
        <p14:creationId xmlns:p14="http://schemas.microsoft.com/office/powerpoint/2010/main" val="2510094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68096" y="585216"/>
            <a:ext cx="2834314" cy="1499616"/>
          </a:xfrm>
        </p:spPr>
        <p:txBody>
          <a:bodyPr>
            <a:normAutofit/>
          </a:bodyPr>
          <a:lstStyle/>
          <a:p>
            <a:r>
              <a:rPr lang="en-GB" dirty="0" smtClean="0">
                <a:solidFill>
                  <a:srgbClr val="FFFFFF"/>
                </a:solidFill>
              </a:rPr>
              <a:t>exploring</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4293392" y="260648"/>
            <a:ext cx="4599088" cy="6480720"/>
          </a:xfrm>
        </p:spPr>
        <p:txBody>
          <a:bodyPr>
            <a:normAutofit/>
          </a:bodyPr>
          <a:lstStyle/>
          <a:p>
            <a:pPr marL="0" indent="0">
              <a:buNone/>
            </a:pPr>
            <a:r>
              <a:rPr lang="en-GB" sz="2200" dirty="0"/>
              <a:t>Exploring requires the effective application of divergent thinking and problem solving. </a:t>
            </a:r>
          </a:p>
          <a:p>
            <a:pPr marL="0" indent="0">
              <a:buNone/>
            </a:pPr>
            <a:r>
              <a:rPr lang="en-GB" sz="2200" dirty="0"/>
              <a:t>Focus, at this point, is on generating, testing and evaluating different solutions that address any issues with the initial idea. </a:t>
            </a:r>
          </a:p>
          <a:p>
            <a:pPr marL="0" indent="0">
              <a:buNone/>
            </a:pPr>
            <a:r>
              <a:rPr lang="en-GB" sz="2200" dirty="0"/>
              <a:t>Idea generation techniques such as SCAMPER can help.</a:t>
            </a:r>
            <a:endParaRPr lang="en-GB" sz="2200" dirty="0"/>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6688" t="25850" r="1963" b="27950"/>
          <a:stretch/>
        </p:blipFill>
        <p:spPr>
          <a:xfrm>
            <a:off x="0" y="3389586"/>
            <a:ext cx="9144000" cy="3468414"/>
          </a:xfrm>
          <a:prstGeom prst="rect">
            <a:avLst/>
          </a:prstGeom>
        </p:spPr>
      </p:pic>
    </p:spTree>
    <p:extLst>
      <p:ext uri="{BB962C8B-B14F-4D97-AF65-F5344CB8AC3E}">
        <p14:creationId xmlns:p14="http://schemas.microsoft.com/office/powerpoint/2010/main" val="2840126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FAE1107-CEC3-4041-8BAA-CDB6F6759B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68096" y="585216"/>
            <a:ext cx="2834314" cy="1499616"/>
          </a:xfrm>
        </p:spPr>
        <p:txBody>
          <a:bodyPr>
            <a:normAutofit/>
          </a:bodyPr>
          <a:lstStyle/>
          <a:p>
            <a:r>
              <a:rPr lang="en-GB" dirty="0" smtClean="0">
                <a:solidFill>
                  <a:srgbClr val="FFFFFF"/>
                </a:solidFill>
              </a:rPr>
              <a:t>scamper</a:t>
            </a:r>
            <a:endParaRPr lang="en-GB" dirty="0">
              <a:solidFill>
                <a:schemeClr val="tx1"/>
              </a:solidFill>
            </a:endParaRPr>
          </a:p>
        </p:txBody>
      </p:sp>
      <p:cxnSp>
        <p:nvCxnSpPr>
          <p:cNvPr id="73" name="Straight Connector 72">
            <a:extLst>
              <a:ext uri="{FF2B5EF4-FFF2-40B4-BE49-F238E27FC236}">
                <a16:creationId xmlns:a16="http://schemas.microsoft.com/office/drawing/2014/main" id="{1AEA88FB-F5DD-45CE-AAE1-7B33D0ABD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4293392" y="260648"/>
            <a:ext cx="4599088" cy="6480720"/>
          </a:xfrm>
        </p:spPr>
        <p:txBody>
          <a:bodyPr>
            <a:normAutofit fontScale="92500"/>
          </a:bodyPr>
          <a:lstStyle/>
          <a:p>
            <a:pPr marL="0" indent="0">
              <a:buNone/>
            </a:pPr>
            <a:r>
              <a:rPr lang="en-GB" sz="2400" b="1" dirty="0"/>
              <a:t>S – Substitute</a:t>
            </a:r>
          </a:p>
          <a:p>
            <a:pPr marL="0" indent="0">
              <a:buNone/>
            </a:pPr>
            <a:r>
              <a:rPr lang="en-GB" sz="2400" dirty="0"/>
              <a:t>Substitute one thing for another. For example, replace a part of a product, replace the material used or the process the product carries out. </a:t>
            </a:r>
          </a:p>
          <a:p>
            <a:pPr marL="0" indent="0">
              <a:buNone/>
            </a:pPr>
            <a:r>
              <a:rPr lang="en-GB" sz="2400" b="1" dirty="0"/>
              <a:t>C – Combine</a:t>
            </a:r>
          </a:p>
          <a:p>
            <a:pPr marL="0" indent="0">
              <a:buNone/>
            </a:pPr>
            <a:r>
              <a:rPr lang="en-GB" sz="2400" dirty="0"/>
              <a:t>Combine with another function of the product, combine materials or things. For example, combine two very different functions in one product, combine unusual parts with other products or ideas to create a new design. </a:t>
            </a:r>
          </a:p>
          <a:p>
            <a:pPr marL="0" indent="0">
              <a:buNone/>
            </a:pPr>
            <a:r>
              <a:rPr lang="en-GB" sz="2400" b="1" dirty="0"/>
              <a:t>A – Adapt</a:t>
            </a:r>
          </a:p>
          <a:p>
            <a:pPr marL="0" indent="0">
              <a:buNone/>
            </a:pPr>
            <a:r>
              <a:rPr lang="en-GB" sz="2400" dirty="0"/>
              <a:t>Adapt an existing idea, for example, adapt an existing product on the market, or a process or idea so that is can be used for other functions and processes. </a:t>
            </a:r>
            <a:endParaRPr lang="en-GB" sz="2400" dirty="0"/>
          </a:p>
        </p:txBody>
      </p:sp>
      <p:pic>
        <p:nvPicPr>
          <p:cNvPr id="6" name="Picture 5">
            <a:extLst>
              <a:ext uri="{FF2B5EF4-FFF2-40B4-BE49-F238E27FC236}">
                <a16:creationId xmlns:a16="http://schemas.microsoft.com/office/drawing/2014/main" id="{AAEBFFCF-321E-41AB-9E76-D96E01B72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67048"/>
            <a:ext cx="4101411" cy="4290952"/>
          </a:xfrm>
          <a:prstGeom prst="rect">
            <a:avLst/>
          </a:prstGeom>
        </p:spPr>
      </p:pic>
    </p:spTree>
    <p:extLst>
      <p:ext uri="{BB962C8B-B14F-4D97-AF65-F5344CB8AC3E}">
        <p14:creationId xmlns:p14="http://schemas.microsoft.com/office/powerpoint/2010/main" val="3712503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A15973182C454CBD017EAD4899623C" ma:contentTypeVersion="12" ma:contentTypeDescription="Create a new document." ma:contentTypeScope="" ma:versionID="f1327d3aa13311484d02d8272eb300e5">
  <xsd:schema xmlns:xsd="http://www.w3.org/2001/XMLSchema" xmlns:xs="http://www.w3.org/2001/XMLSchema" xmlns:p="http://schemas.microsoft.com/office/2006/metadata/properties" xmlns:ns2="fb009bb9-7fd2-49f5-811f-13223d662051" xmlns:ns3="e77713bc-0ebc-4063-99a4-8848dbeddd29" targetNamespace="http://schemas.microsoft.com/office/2006/metadata/properties" ma:root="true" ma:fieldsID="db087f24cadde66e68207609201885a3" ns2:_="" ns3:_="">
    <xsd:import namespace="fb009bb9-7fd2-49f5-811f-13223d662051"/>
    <xsd:import namespace="e77713bc-0ebc-4063-99a4-8848dbeddd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009bb9-7fd2-49f5-811f-13223d6620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7713bc-0ebc-4063-99a4-8848dbeddd2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9ABD3C-AA9E-4069-B566-FCDD6C81D39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6C5DA02-C743-4D9E-9367-4D81278C93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009bb9-7fd2-49f5-811f-13223d662051"/>
    <ds:schemaRef ds:uri="e77713bc-0ebc-4063-99a4-8848dbeddd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CFEBC7-F4D9-42A8-81DE-64B6A0F2F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154</TotalTime>
  <Words>819</Words>
  <Application>Microsoft Office PowerPoint</Application>
  <PresentationFormat>On-screen Show (4:3)</PresentationFormat>
  <Paragraphs>88</Paragraphs>
  <Slides>17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Calibri</vt:lpstr>
      <vt:lpstr>Tw Cen MT</vt:lpstr>
      <vt:lpstr>Tw Cen MT Condensed</vt:lpstr>
      <vt:lpstr>Wingdings</vt:lpstr>
      <vt:lpstr>Wingdings 3</vt:lpstr>
      <vt:lpstr>Integral</vt:lpstr>
      <vt:lpstr>Presentation Template</vt:lpstr>
      <vt:lpstr>higher Design &amp; Manufacture</vt:lpstr>
      <vt:lpstr>Learning intentions &amp; success criteria</vt:lpstr>
      <vt:lpstr>Design development</vt:lpstr>
      <vt:lpstr>Design development</vt:lpstr>
      <vt:lpstr>Design development</vt:lpstr>
      <vt:lpstr>Design development</vt:lpstr>
      <vt:lpstr>Skill builder task</vt:lpstr>
      <vt:lpstr>exploring</vt:lpstr>
      <vt:lpstr>scamper</vt:lpstr>
      <vt:lpstr>scamper</vt:lpstr>
      <vt:lpstr>Exploration in action</vt:lpstr>
      <vt:lpstr>refining</vt:lpstr>
      <vt:lpstr>Key points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S3 Design &amp; Manufacture</dc:title>
  <dc:creator>Mr Porter</dc:creator>
  <cp:lastModifiedBy>025SPorter</cp:lastModifiedBy>
  <cp:revision>18</cp:revision>
  <dcterms:created xsi:type="dcterms:W3CDTF">2020-05-18T09:31:07Z</dcterms:created>
  <dcterms:modified xsi:type="dcterms:W3CDTF">2020-09-04T08:07:39Z</dcterms:modified>
</cp:coreProperties>
</file>